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Lst>
  <p:notesMasterIdLst>
    <p:notesMasterId r:id="rId25"/>
  </p:notesMasterIdLst>
  <p:sldIdLst>
    <p:sldId id="256" r:id="rId6"/>
    <p:sldId id="2217" r:id="rId7"/>
    <p:sldId id="2027" r:id="rId8"/>
    <p:sldId id="1833" r:id="rId9"/>
    <p:sldId id="2213" r:id="rId10"/>
    <p:sldId id="1670" r:id="rId11"/>
    <p:sldId id="2022" r:id="rId12"/>
    <p:sldId id="1823" r:id="rId13"/>
    <p:sldId id="2214" r:id="rId14"/>
    <p:sldId id="1837" r:id="rId15"/>
    <p:sldId id="2026" r:id="rId16"/>
    <p:sldId id="2218" r:id="rId17"/>
    <p:sldId id="2219" r:id="rId18"/>
    <p:sldId id="2221" r:id="rId19"/>
    <p:sldId id="2220" r:id="rId20"/>
    <p:sldId id="2223" r:id="rId21"/>
    <p:sldId id="2222" r:id="rId22"/>
    <p:sldId id="266"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76BC"/>
    <a:srgbClr val="163555"/>
    <a:srgbClr val="262626"/>
    <a:srgbClr val="BFBFBF"/>
    <a:srgbClr val="F2F2F2"/>
    <a:srgbClr val="2356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2C0224-5FB8-4AE9-B96C-8C9040D13FE7}" v="8" dt="2018-12-15T12:28:37.027"/>
    <p1510:client id="{C866377F-1611-452A-B96F-8E1223630BC1}" v="2" dt="2018-12-15T13:23:30.752"/>
    <p1510:client id="{56C0BD97-E127-4F82-AC7B-FDA31171CD1C}" v="209" dt="2018-12-15T14:53:13.3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34" autoAdjust="0"/>
  </p:normalViewPr>
  <p:slideViewPr>
    <p:cSldViewPr snapToGrid="0">
      <p:cViewPr>
        <p:scale>
          <a:sx n="103" d="100"/>
          <a:sy n="103" d="100"/>
        </p:scale>
        <p:origin x="7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 Metulev" userId="77b51a0f-c7a4-43b7-b7e2-0d34cc7f0782" providerId="ADAL" clId="{C2B42540-D318-4D85-9D5E-0B7763C020F8}"/>
  </pc:docChgLst>
  <pc:docChgLst>
    <pc:chgData userId="14a896b6fdb3cc7c" providerId="LiveId" clId="{C866377F-1611-452A-B96F-8E1223630BC1}"/>
    <pc:docChg chg="modSld">
      <pc:chgData name="" userId="14a896b6fdb3cc7c" providerId="LiveId" clId="{C866377F-1611-452A-B96F-8E1223630BC1}" dt="2018-12-15T13:23:30.752" v="4"/>
      <pc:docMkLst>
        <pc:docMk/>
      </pc:docMkLst>
      <pc:sldChg chg="addSp modSp">
        <pc:chgData name="" userId="14a896b6fdb3cc7c" providerId="LiveId" clId="{C866377F-1611-452A-B96F-8E1223630BC1}" dt="2018-12-15T13:23:12.211" v="3" actId="14100"/>
        <pc:sldMkLst>
          <pc:docMk/>
          <pc:sldMk cId="1644128022" sldId="256"/>
        </pc:sldMkLst>
        <pc:picChg chg="add mod">
          <ac:chgData name="" userId="14a896b6fdb3cc7c" providerId="LiveId" clId="{C866377F-1611-452A-B96F-8E1223630BC1}" dt="2018-12-15T13:23:12.211" v="3" actId="14100"/>
          <ac:picMkLst>
            <pc:docMk/>
            <pc:sldMk cId="1644128022" sldId="256"/>
            <ac:picMk id="4" creationId="{55302C56-6DB6-4789-93DA-3EEE70F29812}"/>
          </ac:picMkLst>
        </pc:picChg>
      </pc:sldChg>
      <pc:sldChg chg="addSp">
        <pc:chgData name="" userId="14a896b6fdb3cc7c" providerId="LiveId" clId="{C866377F-1611-452A-B96F-8E1223630BC1}" dt="2018-12-15T13:23:30.752" v="4"/>
        <pc:sldMkLst>
          <pc:docMk/>
          <pc:sldMk cId="2283491175" sldId="265"/>
        </pc:sldMkLst>
        <pc:picChg chg="add">
          <ac:chgData name="" userId="14a896b6fdb3cc7c" providerId="LiveId" clId="{C866377F-1611-452A-B96F-8E1223630BC1}" dt="2018-12-15T13:23:30.752" v="4"/>
          <ac:picMkLst>
            <pc:docMk/>
            <pc:sldMk cId="2283491175" sldId="265"/>
            <ac:picMk id="15" creationId="{59F3D9EF-87C7-4ED7-B6A3-840F5F6BD0DD}"/>
          </ac:picMkLst>
        </pc:picChg>
      </pc:sldChg>
    </pc:docChg>
  </pc:docChgLst>
  <pc:docChgLst>
    <pc:chgData name="Chris Barker" userId="S::cbarker@microsoft.com::51141472-efc7-4b0d-953d-f21b0863a1d6" providerId="AD" clId="Web-{FBE84C2B-4631-46E0-9360-569328386BB0}"/>
  </pc:docChgLst>
  <pc:docChgLst>
    <pc:chgData name="Eric Ahlstrom" userId="8fbf5066-74a6-4cc4-ae9b-e79ac89617c1" providerId="ADAL" clId="{96BD39BD-16F2-43B5-9CC0-5B4F72C6180F}"/>
  </pc:docChgLst>
  <pc:docChgLst>
    <pc:chgData name="Alexandre Zollinger Chohfi" userId="777d994e-63de-482e-9205-25e0a03bf3c4" providerId="ADAL" clId="{732149E0-66CB-4272-BB47-EDCED806A9C1}"/>
  </pc:docChgLst>
  <pc:docChgLst>
    <pc:chgData name="Riccardo Cappello" userId="97d54fbffe06a6e0" providerId="LiveId" clId="{56C0BD97-E127-4F82-AC7B-FDA31171CD1C}"/>
    <pc:docChg chg="undo custSel addSld delSld modSld sldOrd">
      <pc:chgData name="Riccardo Cappello" userId="97d54fbffe06a6e0" providerId="LiveId" clId="{56C0BD97-E127-4F82-AC7B-FDA31171CD1C}" dt="2018-12-15T14:53:13.310" v="208" actId="2696"/>
      <pc:docMkLst>
        <pc:docMk/>
      </pc:docMkLst>
      <pc:sldChg chg="modSp modAnim">
        <pc:chgData name="Riccardo Cappello" userId="97d54fbffe06a6e0" providerId="LiveId" clId="{56C0BD97-E127-4F82-AC7B-FDA31171CD1C}" dt="2018-12-15T13:27:39.758" v="28"/>
        <pc:sldMkLst>
          <pc:docMk/>
          <pc:sldMk cId="1644128022" sldId="256"/>
        </pc:sldMkLst>
        <pc:picChg chg="mod">
          <ac:chgData name="Riccardo Cappello" userId="97d54fbffe06a6e0" providerId="LiveId" clId="{56C0BD97-E127-4F82-AC7B-FDA31171CD1C}" dt="2018-12-15T13:26:50.812" v="27" actId="1037"/>
          <ac:picMkLst>
            <pc:docMk/>
            <pc:sldMk cId="1644128022" sldId="256"/>
            <ac:picMk id="13" creationId="{5AC1126D-8CAF-43B1-A53A-7CF9DA9EAF8F}"/>
          </ac:picMkLst>
        </pc:picChg>
        <pc:picChg chg="mod">
          <ac:chgData name="Riccardo Cappello" userId="97d54fbffe06a6e0" providerId="LiveId" clId="{56C0BD97-E127-4F82-AC7B-FDA31171CD1C}" dt="2018-12-15T13:26:50.812" v="27" actId="1037"/>
          <ac:picMkLst>
            <pc:docMk/>
            <pc:sldMk cId="1644128022" sldId="256"/>
            <ac:picMk id="14" creationId="{D7297139-3747-44BD-9A5F-11C05A63DC40}"/>
          </ac:picMkLst>
        </pc:picChg>
        <pc:picChg chg="mod">
          <ac:chgData name="Riccardo Cappello" userId="97d54fbffe06a6e0" providerId="LiveId" clId="{56C0BD97-E127-4F82-AC7B-FDA31171CD1C}" dt="2018-12-15T13:26:50.812" v="27" actId="1037"/>
          <ac:picMkLst>
            <pc:docMk/>
            <pc:sldMk cId="1644128022" sldId="256"/>
            <ac:picMk id="15" creationId="{7F3C294A-8DCD-4F5C-9711-B75D5CCEEA8C}"/>
          </ac:picMkLst>
        </pc:picChg>
      </pc:sldChg>
      <pc:sldChg chg="modAnim">
        <pc:chgData name="Riccardo Cappello" userId="97d54fbffe06a6e0" providerId="LiveId" clId="{56C0BD97-E127-4F82-AC7B-FDA31171CD1C}" dt="2018-12-15T13:38:47.840" v="46"/>
        <pc:sldMkLst>
          <pc:docMk/>
          <pc:sldMk cId="2283491175" sldId="265"/>
        </pc:sldMkLst>
      </pc:sldChg>
      <pc:sldChg chg="modSp">
        <pc:chgData name="Riccardo Cappello" userId="97d54fbffe06a6e0" providerId="LiveId" clId="{56C0BD97-E127-4F82-AC7B-FDA31171CD1C}" dt="2018-12-15T13:38:25.297" v="44" actId="27636"/>
        <pc:sldMkLst>
          <pc:docMk/>
          <pc:sldMk cId="3707113446" sldId="266"/>
        </pc:sldMkLst>
        <pc:spChg chg="mod">
          <ac:chgData name="Riccardo Cappello" userId="97d54fbffe06a6e0" providerId="LiveId" clId="{56C0BD97-E127-4F82-AC7B-FDA31171CD1C}" dt="2018-12-15T13:38:25.297" v="44" actId="27636"/>
          <ac:spMkLst>
            <pc:docMk/>
            <pc:sldMk cId="3707113446" sldId="266"/>
            <ac:spMk id="2" creationId="{9854F6B1-9A29-47D2-8AA6-EA9FFD02BA9D}"/>
          </ac:spMkLst>
        </pc:spChg>
      </pc:sldChg>
      <pc:sldChg chg="addSp delSp modSp addAnim delAnim">
        <pc:chgData name="Riccardo Cappello" userId="97d54fbffe06a6e0" providerId="LiveId" clId="{56C0BD97-E127-4F82-AC7B-FDA31171CD1C}" dt="2018-12-15T14:52:49.713" v="133" actId="1076"/>
        <pc:sldMkLst>
          <pc:docMk/>
          <pc:sldMk cId="3485833137" sldId="1833"/>
        </pc:sldMkLst>
        <pc:picChg chg="add del mod">
          <ac:chgData name="Riccardo Cappello" userId="97d54fbffe06a6e0" providerId="LiveId" clId="{56C0BD97-E127-4F82-AC7B-FDA31171CD1C}" dt="2018-12-15T14:52:49.713" v="133" actId="1076"/>
          <ac:picMkLst>
            <pc:docMk/>
            <pc:sldMk cId="3485833137" sldId="1833"/>
            <ac:picMk id="5" creationId="{5E42AA12-E0E8-49C4-94DA-97C095BBF722}"/>
          </ac:picMkLst>
        </pc:picChg>
      </pc:sldChg>
      <pc:sldChg chg="modNotesTx">
        <pc:chgData name="Riccardo Cappello" userId="97d54fbffe06a6e0" providerId="LiveId" clId="{56C0BD97-E127-4F82-AC7B-FDA31171CD1C}" dt="2018-12-15T13:44:40.475" v="54" actId="20577"/>
        <pc:sldMkLst>
          <pc:docMk/>
          <pc:sldMk cId="1414755536" sldId="2022"/>
        </pc:sldMkLst>
      </pc:sldChg>
      <pc:sldChg chg="add del">
        <pc:chgData name="Riccardo Cappello" userId="97d54fbffe06a6e0" providerId="LiveId" clId="{56C0BD97-E127-4F82-AC7B-FDA31171CD1C}" dt="2018-12-15T14:52:50.067" v="135" actId="2696"/>
        <pc:sldMkLst>
          <pc:docMk/>
          <pc:sldMk cId="115332169" sldId="2027"/>
        </pc:sldMkLst>
      </pc:sldChg>
      <pc:sldChg chg="add del">
        <pc:chgData name="Riccardo Cappello" userId="97d54fbffe06a6e0" providerId="LiveId" clId="{56C0BD97-E127-4F82-AC7B-FDA31171CD1C}" dt="2018-12-15T14:52:50.799" v="136" actId="2696"/>
        <pc:sldMkLst>
          <pc:docMk/>
          <pc:sldMk cId="1474394835" sldId="2217"/>
        </pc:sldMkLst>
      </pc:sldChg>
      <pc:sldChg chg="ord">
        <pc:chgData name="Riccardo Cappello" userId="97d54fbffe06a6e0" providerId="LiveId" clId="{56C0BD97-E127-4F82-AC7B-FDA31171CD1C}" dt="2018-12-15T13:37:46.009" v="30"/>
        <pc:sldMkLst>
          <pc:docMk/>
          <pc:sldMk cId="1512930897" sldId="2219"/>
        </pc:sldMkLst>
      </pc:sldChg>
      <pc:sldChg chg="modSp">
        <pc:chgData name="Riccardo Cappello" userId="97d54fbffe06a6e0" providerId="LiveId" clId="{56C0BD97-E127-4F82-AC7B-FDA31171CD1C}" dt="2018-12-15T13:37:58.456" v="38" actId="20577"/>
        <pc:sldMkLst>
          <pc:docMk/>
          <pc:sldMk cId="598996980" sldId="2220"/>
        </pc:sldMkLst>
        <pc:spChg chg="mod">
          <ac:chgData name="Riccardo Cappello" userId="97d54fbffe06a6e0" providerId="LiveId" clId="{56C0BD97-E127-4F82-AC7B-FDA31171CD1C}" dt="2018-12-15T13:37:58.456" v="38" actId="20577"/>
          <ac:spMkLst>
            <pc:docMk/>
            <pc:sldMk cId="598996980" sldId="2220"/>
            <ac:spMk id="3" creationId="{244F1F6B-90F9-43E1-86E1-B6E6FCF0A063}"/>
          </ac:spMkLst>
        </pc:spChg>
      </pc:sldChg>
      <pc:sldChg chg="modSp ord">
        <pc:chgData name="Riccardo Cappello" userId="97d54fbffe06a6e0" providerId="LiveId" clId="{56C0BD97-E127-4F82-AC7B-FDA31171CD1C}" dt="2018-12-15T13:37:54.685" v="34" actId="20577"/>
        <pc:sldMkLst>
          <pc:docMk/>
          <pc:sldMk cId="4129048354" sldId="2221"/>
        </pc:sldMkLst>
        <pc:spChg chg="mod">
          <ac:chgData name="Riccardo Cappello" userId="97d54fbffe06a6e0" providerId="LiveId" clId="{56C0BD97-E127-4F82-AC7B-FDA31171CD1C}" dt="2018-12-15T13:37:54.685" v="34" actId="20577"/>
          <ac:spMkLst>
            <pc:docMk/>
            <pc:sldMk cId="4129048354" sldId="2221"/>
            <ac:spMk id="3" creationId="{9A3078C3-04B8-42DE-ACA6-2ADF0A50EEEF}"/>
          </ac:spMkLst>
        </pc:spChg>
      </pc:sldChg>
      <pc:sldChg chg="modSp">
        <pc:chgData name="Riccardo Cappello" userId="97d54fbffe06a6e0" providerId="LiveId" clId="{56C0BD97-E127-4F82-AC7B-FDA31171CD1C}" dt="2018-12-15T13:38:01.847" v="42" actId="20577"/>
        <pc:sldMkLst>
          <pc:docMk/>
          <pc:sldMk cId="1562153828" sldId="2223"/>
        </pc:sldMkLst>
        <pc:spChg chg="mod">
          <ac:chgData name="Riccardo Cappello" userId="97d54fbffe06a6e0" providerId="LiveId" clId="{56C0BD97-E127-4F82-AC7B-FDA31171CD1C}" dt="2018-12-15T13:38:01.847" v="42" actId="20577"/>
          <ac:spMkLst>
            <pc:docMk/>
            <pc:sldMk cId="1562153828" sldId="2223"/>
            <ac:spMk id="3" creationId="{244F1F6B-90F9-43E1-86E1-B6E6FCF0A063}"/>
          </ac:spMkLst>
        </pc:spChg>
      </pc:sldChg>
      <pc:sldChg chg="add del">
        <pc:chgData name="Riccardo Cappello" userId="97d54fbffe06a6e0" providerId="LiveId" clId="{56C0BD97-E127-4F82-AC7B-FDA31171CD1C}" dt="2018-12-15T14:53:12.993" v="154" actId="2696"/>
        <pc:sldMkLst>
          <pc:docMk/>
          <pc:sldMk cId="2802766130" sldId="2224"/>
        </pc:sldMkLst>
      </pc:sldChg>
      <pc:sldChg chg="add del">
        <pc:chgData name="Riccardo Cappello" userId="97d54fbffe06a6e0" providerId="LiveId" clId="{56C0BD97-E127-4F82-AC7B-FDA31171CD1C}" dt="2018-12-15T14:53:13.005" v="155" actId="2696"/>
        <pc:sldMkLst>
          <pc:docMk/>
          <pc:sldMk cId="1637185700" sldId="2225"/>
        </pc:sldMkLst>
      </pc:sldChg>
      <pc:sldChg chg="add del">
        <pc:chgData name="Riccardo Cappello" userId="97d54fbffe06a6e0" providerId="LiveId" clId="{56C0BD97-E127-4F82-AC7B-FDA31171CD1C}" dt="2018-12-15T14:53:13.015" v="156" actId="2696"/>
        <pc:sldMkLst>
          <pc:docMk/>
          <pc:sldMk cId="3902785623" sldId="2226"/>
        </pc:sldMkLst>
      </pc:sldChg>
      <pc:sldChg chg="add del">
        <pc:chgData name="Riccardo Cappello" userId="97d54fbffe06a6e0" providerId="LiveId" clId="{56C0BD97-E127-4F82-AC7B-FDA31171CD1C}" dt="2018-12-15T14:53:13.025" v="157" actId="2696"/>
        <pc:sldMkLst>
          <pc:docMk/>
          <pc:sldMk cId="3732832912" sldId="2227"/>
        </pc:sldMkLst>
      </pc:sldChg>
      <pc:sldChg chg="add del">
        <pc:chgData name="Riccardo Cappello" userId="97d54fbffe06a6e0" providerId="LiveId" clId="{56C0BD97-E127-4F82-AC7B-FDA31171CD1C}" dt="2018-12-15T14:53:13.036" v="158" actId="2696"/>
        <pc:sldMkLst>
          <pc:docMk/>
          <pc:sldMk cId="1720075857" sldId="2228"/>
        </pc:sldMkLst>
      </pc:sldChg>
      <pc:sldChg chg="add del">
        <pc:chgData name="Riccardo Cappello" userId="97d54fbffe06a6e0" providerId="LiveId" clId="{56C0BD97-E127-4F82-AC7B-FDA31171CD1C}" dt="2018-12-15T14:53:13.044" v="159" actId="2696"/>
        <pc:sldMkLst>
          <pc:docMk/>
          <pc:sldMk cId="1941107709" sldId="2229"/>
        </pc:sldMkLst>
      </pc:sldChg>
      <pc:sldChg chg="add del">
        <pc:chgData name="Riccardo Cappello" userId="97d54fbffe06a6e0" providerId="LiveId" clId="{56C0BD97-E127-4F82-AC7B-FDA31171CD1C}" dt="2018-12-15T14:53:13.053" v="160" actId="2696"/>
        <pc:sldMkLst>
          <pc:docMk/>
          <pc:sldMk cId="105368732" sldId="2230"/>
        </pc:sldMkLst>
      </pc:sldChg>
      <pc:sldChg chg="add del">
        <pc:chgData name="Riccardo Cappello" userId="97d54fbffe06a6e0" providerId="LiveId" clId="{56C0BD97-E127-4F82-AC7B-FDA31171CD1C}" dt="2018-12-15T14:53:13.060" v="161" actId="2696"/>
        <pc:sldMkLst>
          <pc:docMk/>
          <pc:sldMk cId="3072779765" sldId="2231"/>
        </pc:sldMkLst>
      </pc:sldChg>
      <pc:sldChg chg="add del">
        <pc:chgData name="Riccardo Cappello" userId="97d54fbffe06a6e0" providerId="LiveId" clId="{56C0BD97-E127-4F82-AC7B-FDA31171CD1C}" dt="2018-12-15T14:53:13.070" v="162" actId="2696"/>
        <pc:sldMkLst>
          <pc:docMk/>
          <pc:sldMk cId="1692232569" sldId="2232"/>
        </pc:sldMkLst>
      </pc:sldChg>
      <pc:sldChg chg="add del">
        <pc:chgData name="Riccardo Cappello" userId="97d54fbffe06a6e0" providerId="LiveId" clId="{56C0BD97-E127-4F82-AC7B-FDA31171CD1C}" dt="2018-12-15T14:53:13.075" v="163" actId="2696"/>
        <pc:sldMkLst>
          <pc:docMk/>
          <pc:sldMk cId="2927193731" sldId="2233"/>
        </pc:sldMkLst>
      </pc:sldChg>
      <pc:sldChg chg="add del">
        <pc:chgData name="Riccardo Cappello" userId="97d54fbffe06a6e0" providerId="LiveId" clId="{56C0BD97-E127-4F82-AC7B-FDA31171CD1C}" dt="2018-12-15T14:53:13.084" v="164" actId="2696"/>
        <pc:sldMkLst>
          <pc:docMk/>
          <pc:sldMk cId="289068819" sldId="2234"/>
        </pc:sldMkLst>
      </pc:sldChg>
      <pc:sldChg chg="add del">
        <pc:chgData name="Riccardo Cappello" userId="97d54fbffe06a6e0" providerId="LiveId" clId="{56C0BD97-E127-4F82-AC7B-FDA31171CD1C}" dt="2018-12-15T14:53:13.091" v="165" actId="2696"/>
        <pc:sldMkLst>
          <pc:docMk/>
          <pc:sldMk cId="3099013328" sldId="2235"/>
        </pc:sldMkLst>
      </pc:sldChg>
      <pc:sldChg chg="add del">
        <pc:chgData name="Riccardo Cappello" userId="97d54fbffe06a6e0" providerId="LiveId" clId="{56C0BD97-E127-4F82-AC7B-FDA31171CD1C}" dt="2018-12-15T14:53:13.098" v="166" actId="2696"/>
        <pc:sldMkLst>
          <pc:docMk/>
          <pc:sldMk cId="766715040" sldId="2236"/>
        </pc:sldMkLst>
      </pc:sldChg>
      <pc:sldChg chg="add del">
        <pc:chgData name="Riccardo Cappello" userId="97d54fbffe06a6e0" providerId="LiveId" clId="{56C0BD97-E127-4F82-AC7B-FDA31171CD1C}" dt="2018-12-15T14:53:13.107" v="167" actId="2696"/>
        <pc:sldMkLst>
          <pc:docMk/>
          <pc:sldMk cId="3588959738" sldId="2237"/>
        </pc:sldMkLst>
      </pc:sldChg>
      <pc:sldChg chg="add del">
        <pc:chgData name="Riccardo Cappello" userId="97d54fbffe06a6e0" providerId="LiveId" clId="{56C0BD97-E127-4F82-AC7B-FDA31171CD1C}" dt="2018-12-15T14:53:13.113" v="168" actId="2696"/>
        <pc:sldMkLst>
          <pc:docMk/>
          <pc:sldMk cId="1787319424" sldId="2238"/>
        </pc:sldMkLst>
      </pc:sldChg>
      <pc:sldChg chg="add del">
        <pc:chgData name="Riccardo Cappello" userId="97d54fbffe06a6e0" providerId="LiveId" clId="{56C0BD97-E127-4F82-AC7B-FDA31171CD1C}" dt="2018-12-15T14:53:13.124" v="169" actId="2696"/>
        <pc:sldMkLst>
          <pc:docMk/>
          <pc:sldMk cId="1527565524" sldId="2239"/>
        </pc:sldMkLst>
      </pc:sldChg>
      <pc:sldChg chg="add del">
        <pc:chgData name="Riccardo Cappello" userId="97d54fbffe06a6e0" providerId="LiveId" clId="{56C0BD97-E127-4F82-AC7B-FDA31171CD1C}" dt="2018-12-15T14:53:13.132" v="170" actId="2696"/>
        <pc:sldMkLst>
          <pc:docMk/>
          <pc:sldMk cId="1667870842" sldId="2240"/>
        </pc:sldMkLst>
      </pc:sldChg>
      <pc:sldChg chg="add del">
        <pc:chgData name="Riccardo Cappello" userId="97d54fbffe06a6e0" providerId="LiveId" clId="{56C0BD97-E127-4F82-AC7B-FDA31171CD1C}" dt="2018-12-15T14:53:13.139" v="171" actId="2696"/>
        <pc:sldMkLst>
          <pc:docMk/>
          <pc:sldMk cId="3851381194" sldId="2241"/>
        </pc:sldMkLst>
      </pc:sldChg>
      <pc:sldChg chg="add del">
        <pc:chgData name="Riccardo Cappello" userId="97d54fbffe06a6e0" providerId="LiveId" clId="{56C0BD97-E127-4F82-AC7B-FDA31171CD1C}" dt="2018-12-15T14:53:13.144" v="172" actId="2696"/>
        <pc:sldMkLst>
          <pc:docMk/>
          <pc:sldMk cId="571225457" sldId="2242"/>
        </pc:sldMkLst>
      </pc:sldChg>
      <pc:sldChg chg="add del">
        <pc:chgData name="Riccardo Cappello" userId="97d54fbffe06a6e0" providerId="LiveId" clId="{56C0BD97-E127-4F82-AC7B-FDA31171CD1C}" dt="2018-12-15T14:53:13.152" v="173" actId="2696"/>
        <pc:sldMkLst>
          <pc:docMk/>
          <pc:sldMk cId="1669324531" sldId="2243"/>
        </pc:sldMkLst>
      </pc:sldChg>
      <pc:sldChg chg="add del">
        <pc:chgData name="Riccardo Cappello" userId="97d54fbffe06a6e0" providerId="LiveId" clId="{56C0BD97-E127-4F82-AC7B-FDA31171CD1C}" dt="2018-12-15T14:53:13.157" v="174" actId="2696"/>
        <pc:sldMkLst>
          <pc:docMk/>
          <pc:sldMk cId="2103784730" sldId="2244"/>
        </pc:sldMkLst>
      </pc:sldChg>
      <pc:sldChg chg="add del">
        <pc:chgData name="Riccardo Cappello" userId="97d54fbffe06a6e0" providerId="LiveId" clId="{56C0BD97-E127-4F82-AC7B-FDA31171CD1C}" dt="2018-12-15T14:53:13.162" v="175" actId="2696"/>
        <pc:sldMkLst>
          <pc:docMk/>
          <pc:sldMk cId="2619078490" sldId="2245"/>
        </pc:sldMkLst>
      </pc:sldChg>
      <pc:sldChg chg="add del">
        <pc:chgData name="Riccardo Cappello" userId="97d54fbffe06a6e0" providerId="LiveId" clId="{56C0BD97-E127-4F82-AC7B-FDA31171CD1C}" dt="2018-12-15T14:53:13.171" v="176" actId="2696"/>
        <pc:sldMkLst>
          <pc:docMk/>
          <pc:sldMk cId="2750097917" sldId="2246"/>
        </pc:sldMkLst>
      </pc:sldChg>
      <pc:sldChg chg="add del">
        <pc:chgData name="Riccardo Cappello" userId="97d54fbffe06a6e0" providerId="LiveId" clId="{56C0BD97-E127-4F82-AC7B-FDA31171CD1C}" dt="2018-12-15T14:53:13.176" v="177" actId="2696"/>
        <pc:sldMkLst>
          <pc:docMk/>
          <pc:sldMk cId="2514107559" sldId="2247"/>
        </pc:sldMkLst>
      </pc:sldChg>
      <pc:sldChg chg="add del">
        <pc:chgData name="Riccardo Cappello" userId="97d54fbffe06a6e0" providerId="LiveId" clId="{56C0BD97-E127-4F82-AC7B-FDA31171CD1C}" dt="2018-12-15T14:53:13.181" v="178" actId="2696"/>
        <pc:sldMkLst>
          <pc:docMk/>
          <pc:sldMk cId="146864" sldId="2248"/>
        </pc:sldMkLst>
      </pc:sldChg>
      <pc:sldChg chg="add del">
        <pc:chgData name="Riccardo Cappello" userId="97d54fbffe06a6e0" providerId="LiveId" clId="{56C0BD97-E127-4F82-AC7B-FDA31171CD1C}" dt="2018-12-15T14:53:13.187" v="179" actId="2696"/>
        <pc:sldMkLst>
          <pc:docMk/>
          <pc:sldMk cId="199906580" sldId="2249"/>
        </pc:sldMkLst>
      </pc:sldChg>
      <pc:sldChg chg="add del">
        <pc:chgData name="Riccardo Cappello" userId="97d54fbffe06a6e0" providerId="LiveId" clId="{56C0BD97-E127-4F82-AC7B-FDA31171CD1C}" dt="2018-12-15T14:53:13.191" v="180" actId="2696"/>
        <pc:sldMkLst>
          <pc:docMk/>
          <pc:sldMk cId="2159841897" sldId="2250"/>
        </pc:sldMkLst>
      </pc:sldChg>
      <pc:sldChg chg="add del">
        <pc:chgData name="Riccardo Cappello" userId="97d54fbffe06a6e0" providerId="LiveId" clId="{56C0BD97-E127-4F82-AC7B-FDA31171CD1C}" dt="2018-12-15T14:53:13.195" v="181" actId="2696"/>
        <pc:sldMkLst>
          <pc:docMk/>
          <pc:sldMk cId="882319756" sldId="2251"/>
        </pc:sldMkLst>
      </pc:sldChg>
      <pc:sldChg chg="add del">
        <pc:chgData name="Riccardo Cappello" userId="97d54fbffe06a6e0" providerId="LiveId" clId="{56C0BD97-E127-4F82-AC7B-FDA31171CD1C}" dt="2018-12-15T14:53:13.202" v="182" actId="2696"/>
        <pc:sldMkLst>
          <pc:docMk/>
          <pc:sldMk cId="1535104175" sldId="2252"/>
        </pc:sldMkLst>
      </pc:sldChg>
      <pc:sldChg chg="add del">
        <pc:chgData name="Riccardo Cappello" userId="97d54fbffe06a6e0" providerId="LiveId" clId="{56C0BD97-E127-4F82-AC7B-FDA31171CD1C}" dt="2018-12-15T14:53:13.206" v="183" actId="2696"/>
        <pc:sldMkLst>
          <pc:docMk/>
          <pc:sldMk cId="1159568120" sldId="2253"/>
        </pc:sldMkLst>
      </pc:sldChg>
      <pc:sldChg chg="add del">
        <pc:chgData name="Riccardo Cappello" userId="97d54fbffe06a6e0" providerId="LiveId" clId="{56C0BD97-E127-4F82-AC7B-FDA31171CD1C}" dt="2018-12-15T14:53:13.210" v="184" actId="2696"/>
        <pc:sldMkLst>
          <pc:docMk/>
          <pc:sldMk cId="1526658659" sldId="2254"/>
        </pc:sldMkLst>
      </pc:sldChg>
      <pc:sldChg chg="add del">
        <pc:chgData name="Riccardo Cappello" userId="97d54fbffe06a6e0" providerId="LiveId" clId="{56C0BD97-E127-4F82-AC7B-FDA31171CD1C}" dt="2018-12-15T14:53:13.215" v="185" actId="2696"/>
        <pc:sldMkLst>
          <pc:docMk/>
          <pc:sldMk cId="2884498890" sldId="2255"/>
        </pc:sldMkLst>
      </pc:sldChg>
      <pc:sldChg chg="add del">
        <pc:chgData name="Riccardo Cappello" userId="97d54fbffe06a6e0" providerId="LiveId" clId="{56C0BD97-E127-4F82-AC7B-FDA31171CD1C}" dt="2018-12-15T14:53:13.222" v="186" actId="2696"/>
        <pc:sldMkLst>
          <pc:docMk/>
          <pc:sldMk cId="172039118" sldId="2256"/>
        </pc:sldMkLst>
      </pc:sldChg>
      <pc:sldChg chg="add del">
        <pc:chgData name="Riccardo Cappello" userId="97d54fbffe06a6e0" providerId="LiveId" clId="{56C0BD97-E127-4F82-AC7B-FDA31171CD1C}" dt="2018-12-15T14:53:13.227" v="187" actId="2696"/>
        <pc:sldMkLst>
          <pc:docMk/>
          <pc:sldMk cId="227146098" sldId="2257"/>
        </pc:sldMkLst>
      </pc:sldChg>
      <pc:sldChg chg="add del">
        <pc:chgData name="Riccardo Cappello" userId="97d54fbffe06a6e0" providerId="LiveId" clId="{56C0BD97-E127-4F82-AC7B-FDA31171CD1C}" dt="2018-12-15T14:53:13.233" v="188" actId="2696"/>
        <pc:sldMkLst>
          <pc:docMk/>
          <pc:sldMk cId="2651865888" sldId="2258"/>
        </pc:sldMkLst>
      </pc:sldChg>
      <pc:sldChg chg="add del">
        <pc:chgData name="Riccardo Cappello" userId="97d54fbffe06a6e0" providerId="LiveId" clId="{56C0BD97-E127-4F82-AC7B-FDA31171CD1C}" dt="2018-12-15T14:53:13.238" v="189" actId="2696"/>
        <pc:sldMkLst>
          <pc:docMk/>
          <pc:sldMk cId="3819090502" sldId="2259"/>
        </pc:sldMkLst>
      </pc:sldChg>
      <pc:sldChg chg="add del">
        <pc:chgData name="Riccardo Cappello" userId="97d54fbffe06a6e0" providerId="LiveId" clId="{56C0BD97-E127-4F82-AC7B-FDA31171CD1C}" dt="2018-12-15T14:53:13.242" v="190" actId="2696"/>
        <pc:sldMkLst>
          <pc:docMk/>
          <pc:sldMk cId="40475118" sldId="2260"/>
        </pc:sldMkLst>
      </pc:sldChg>
      <pc:sldChg chg="add del">
        <pc:chgData name="Riccardo Cappello" userId="97d54fbffe06a6e0" providerId="LiveId" clId="{56C0BD97-E127-4F82-AC7B-FDA31171CD1C}" dt="2018-12-15T14:53:13.247" v="191" actId="2696"/>
        <pc:sldMkLst>
          <pc:docMk/>
          <pc:sldMk cId="1089514178" sldId="2261"/>
        </pc:sldMkLst>
      </pc:sldChg>
      <pc:sldChg chg="add del">
        <pc:chgData name="Riccardo Cappello" userId="97d54fbffe06a6e0" providerId="LiveId" clId="{56C0BD97-E127-4F82-AC7B-FDA31171CD1C}" dt="2018-12-15T14:53:13.252" v="192" actId="2696"/>
        <pc:sldMkLst>
          <pc:docMk/>
          <pc:sldMk cId="233894752" sldId="2262"/>
        </pc:sldMkLst>
      </pc:sldChg>
      <pc:sldChg chg="add del">
        <pc:chgData name="Riccardo Cappello" userId="97d54fbffe06a6e0" providerId="LiveId" clId="{56C0BD97-E127-4F82-AC7B-FDA31171CD1C}" dt="2018-12-15T14:53:13.255" v="193" actId="2696"/>
        <pc:sldMkLst>
          <pc:docMk/>
          <pc:sldMk cId="4144795263" sldId="2263"/>
        </pc:sldMkLst>
      </pc:sldChg>
      <pc:sldChg chg="add del">
        <pc:chgData name="Riccardo Cappello" userId="97d54fbffe06a6e0" providerId="LiveId" clId="{56C0BD97-E127-4F82-AC7B-FDA31171CD1C}" dt="2018-12-15T14:53:13.258" v="194" actId="2696"/>
        <pc:sldMkLst>
          <pc:docMk/>
          <pc:sldMk cId="4182756836" sldId="2264"/>
        </pc:sldMkLst>
      </pc:sldChg>
      <pc:sldChg chg="add del">
        <pc:chgData name="Riccardo Cappello" userId="97d54fbffe06a6e0" providerId="LiveId" clId="{56C0BD97-E127-4F82-AC7B-FDA31171CD1C}" dt="2018-12-15T14:53:13.261" v="195" actId="2696"/>
        <pc:sldMkLst>
          <pc:docMk/>
          <pc:sldMk cId="3358604829" sldId="2265"/>
        </pc:sldMkLst>
      </pc:sldChg>
      <pc:sldChg chg="add del">
        <pc:chgData name="Riccardo Cappello" userId="97d54fbffe06a6e0" providerId="LiveId" clId="{56C0BD97-E127-4F82-AC7B-FDA31171CD1C}" dt="2018-12-15T14:53:13.268" v="196" actId="2696"/>
        <pc:sldMkLst>
          <pc:docMk/>
          <pc:sldMk cId="2580289155" sldId="2266"/>
        </pc:sldMkLst>
      </pc:sldChg>
      <pc:sldChg chg="add del">
        <pc:chgData name="Riccardo Cappello" userId="97d54fbffe06a6e0" providerId="LiveId" clId="{56C0BD97-E127-4F82-AC7B-FDA31171CD1C}" dt="2018-12-15T14:53:13.271" v="197" actId="2696"/>
        <pc:sldMkLst>
          <pc:docMk/>
          <pc:sldMk cId="3044912045" sldId="2267"/>
        </pc:sldMkLst>
      </pc:sldChg>
      <pc:sldChg chg="add del">
        <pc:chgData name="Riccardo Cappello" userId="97d54fbffe06a6e0" providerId="LiveId" clId="{56C0BD97-E127-4F82-AC7B-FDA31171CD1C}" dt="2018-12-15T14:53:13.274" v="198" actId="2696"/>
        <pc:sldMkLst>
          <pc:docMk/>
          <pc:sldMk cId="2483990845" sldId="2268"/>
        </pc:sldMkLst>
      </pc:sldChg>
      <pc:sldChg chg="add del">
        <pc:chgData name="Riccardo Cappello" userId="97d54fbffe06a6e0" providerId="LiveId" clId="{56C0BD97-E127-4F82-AC7B-FDA31171CD1C}" dt="2018-12-15T14:53:13.277" v="199" actId="2696"/>
        <pc:sldMkLst>
          <pc:docMk/>
          <pc:sldMk cId="3917376391" sldId="2269"/>
        </pc:sldMkLst>
      </pc:sldChg>
      <pc:sldChg chg="add del">
        <pc:chgData name="Riccardo Cappello" userId="97d54fbffe06a6e0" providerId="LiveId" clId="{56C0BD97-E127-4F82-AC7B-FDA31171CD1C}" dt="2018-12-15T14:53:13.282" v="200" actId="2696"/>
        <pc:sldMkLst>
          <pc:docMk/>
          <pc:sldMk cId="2509133965" sldId="2270"/>
        </pc:sldMkLst>
      </pc:sldChg>
      <pc:sldChg chg="add del">
        <pc:chgData name="Riccardo Cappello" userId="97d54fbffe06a6e0" providerId="LiveId" clId="{56C0BD97-E127-4F82-AC7B-FDA31171CD1C}" dt="2018-12-15T14:53:13.287" v="201" actId="2696"/>
        <pc:sldMkLst>
          <pc:docMk/>
          <pc:sldMk cId="304176832" sldId="2271"/>
        </pc:sldMkLst>
      </pc:sldChg>
      <pc:sldChg chg="add del">
        <pc:chgData name="Riccardo Cappello" userId="97d54fbffe06a6e0" providerId="LiveId" clId="{56C0BD97-E127-4F82-AC7B-FDA31171CD1C}" dt="2018-12-15T14:53:13.291" v="202" actId="2696"/>
        <pc:sldMkLst>
          <pc:docMk/>
          <pc:sldMk cId="478952592" sldId="2272"/>
        </pc:sldMkLst>
      </pc:sldChg>
      <pc:sldChg chg="add del">
        <pc:chgData name="Riccardo Cappello" userId="97d54fbffe06a6e0" providerId="LiveId" clId="{56C0BD97-E127-4F82-AC7B-FDA31171CD1C}" dt="2018-12-15T14:53:13.295" v="203" actId="2696"/>
        <pc:sldMkLst>
          <pc:docMk/>
          <pc:sldMk cId="1338820810" sldId="2273"/>
        </pc:sldMkLst>
      </pc:sldChg>
      <pc:sldChg chg="add del">
        <pc:chgData name="Riccardo Cappello" userId="97d54fbffe06a6e0" providerId="LiveId" clId="{56C0BD97-E127-4F82-AC7B-FDA31171CD1C}" dt="2018-12-15T14:53:13.300" v="204" actId="2696"/>
        <pc:sldMkLst>
          <pc:docMk/>
          <pc:sldMk cId="2812799917" sldId="2274"/>
        </pc:sldMkLst>
      </pc:sldChg>
      <pc:sldChg chg="add del">
        <pc:chgData name="Riccardo Cappello" userId="97d54fbffe06a6e0" providerId="LiveId" clId="{56C0BD97-E127-4F82-AC7B-FDA31171CD1C}" dt="2018-12-15T14:53:13.303" v="205" actId="2696"/>
        <pc:sldMkLst>
          <pc:docMk/>
          <pc:sldMk cId="4210212011" sldId="2275"/>
        </pc:sldMkLst>
      </pc:sldChg>
      <pc:sldChg chg="add del">
        <pc:chgData name="Riccardo Cappello" userId="97d54fbffe06a6e0" providerId="LiveId" clId="{56C0BD97-E127-4F82-AC7B-FDA31171CD1C}" dt="2018-12-15T14:53:13.305" v="206" actId="2696"/>
        <pc:sldMkLst>
          <pc:docMk/>
          <pc:sldMk cId="530010072" sldId="2276"/>
        </pc:sldMkLst>
      </pc:sldChg>
      <pc:sldChg chg="add del">
        <pc:chgData name="Riccardo Cappello" userId="97d54fbffe06a6e0" providerId="LiveId" clId="{56C0BD97-E127-4F82-AC7B-FDA31171CD1C}" dt="2018-12-15T14:53:13.308" v="207" actId="2696"/>
        <pc:sldMkLst>
          <pc:docMk/>
          <pc:sldMk cId="577855580" sldId="2277"/>
        </pc:sldMkLst>
      </pc:sldChg>
      <pc:sldChg chg="add del">
        <pc:chgData name="Riccardo Cappello" userId="97d54fbffe06a6e0" providerId="LiveId" clId="{56C0BD97-E127-4F82-AC7B-FDA31171CD1C}" dt="2018-12-15T14:53:13.310" v="208" actId="2696"/>
        <pc:sldMkLst>
          <pc:docMk/>
          <pc:sldMk cId="159475675" sldId="2278"/>
        </pc:sldMkLst>
      </pc:sldChg>
      <pc:sldChg chg="add del">
        <pc:chgData name="Riccardo Cappello" userId="97d54fbffe06a6e0" providerId="LiveId" clId="{56C0BD97-E127-4F82-AC7B-FDA31171CD1C}" dt="2018-12-15T14:53:12.979" v="153" actId="2696"/>
        <pc:sldMkLst>
          <pc:docMk/>
          <pc:sldMk cId="1429560189" sldId="2279"/>
        </pc:sldMkLst>
      </pc:sldChg>
      <pc:sldChg chg="add del">
        <pc:chgData name="Riccardo Cappello" userId="97d54fbffe06a6e0" providerId="LiveId" clId="{56C0BD97-E127-4F82-AC7B-FDA31171CD1C}" dt="2018-12-15T14:52:56.491" v="152"/>
        <pc:sldMkLst>
          <pc:docMk/>
          <pc:sldMk cId="612910921" sldId="2280"/>
        </pc:sldMkLst>
      </pc:sldChg>
      <pc:sldChg chg="add del">
        <pc:chgData name="Riccardo Cappello" userId="97d54fbffe06a6e0" providerId="LiveId" clId="{56C0BD97-E127-4F82-AC7B-FDA31171CD1C}" dt="2018-12-15T14:52:56.311" v="151"/>
        <pc:sldMkLst>
          <pc:docMk/>
          <pc:sldMk cId="563472240" sldId="2281"/>
        </pc:sldMkLst>
      </pc:sldChg>
      <pc:sldChg chg="add del">
        <pc:chgData name="Riccardo Cappello" userId="97d54fbffe06a6e0" providerId="LiveId" clId="{56C0BD97-E127-4F82-AC7B-FDA31171CD1C}" dt="2018-12-15T14:52:56.085" v="150"/>
        <pc:sldMkLst>
          <pc:docMk/>
          <pc:sldMk cId="1894015182" sldId="2282"/>
        </pc:sldMkLst>
      </pc:sldChg>
      <pc:sldChg chg="add del">
        <pc:chgData name="Riccardo Cappello" userId="97d54fbffe06a6e0" providerId="LiveId" clId="{56C0BD97-E127-4F82-AC7B-FDA31171CD1C}" dt="2018-12-15T14:52:55.908" v="149"/>
        <pc:sldMkLst>
          <pc:docMk/>
          <pc:sldMk cId="215250081" sldId="2283"/>
        </pc:sldMkLst>
      </pc:sldChg>
      <pc:sldChg chg="add del">
        <pc:chgData name="Riccardo Cappello" userId="97d54fbffe06a6e0" providerId="LiveId" clId="{56C0BD97-E127-4F82-AC7B-FDA31171CD1C}" dt="2018-12-15T14:52:55.710" v="148"/>
        <pc:sldMkLst>
          <pc:docMk/>
          <pc:sldMk cId="2051719214" sldId="2284"/>
        </pc:sldMkLst>
      </pc:sldChg>
      <pc:sldChg chg="add del">
        <pc:chgData name="Riccardo Cappello" userId="97d54fbffe06a6e0" providerId="LiveId" clId="{56C0BD97-E127-4F82-AC7B-FDA31171CD1C}" dt="2018-12-15T14:52:55.522" v="147"/>
        <pc:sldMkLst>
          <pc:docMk/>
          <pc:sldMk cId="2716953958" sldId="2285"/>
        </pc:sldMkLst>
      </pc:sldChg>
      <pc:sldChg chg="add del">
        <pc:chgData name="Riccardo Cappello" userId="97d54fbffe06a6e0" providerId="LiveId" clId="{56C0BD97-E127-4F82-AC7B-FDA31171CD1C}" dt="2018-12-15T14:52:55.273" v="146"/>
        <pc:sldMkLst>
          <pc:docMk/>
          <pc:sldMk cId="1871301152" sldId="2286"/>
        </pc:sldMkLst>
      </pc:sldChg>
      <pc:sldChg chg="add del">
        <pc:chgData name="Riccardo Cappello" userId="97d54fbffe06a6e0" providerId="LiveId" clId="{56C0BD97-E127-4F82-AC7B-FDA31171CD1C}" dt="2018-12-15T14:52:54.790" v="145"/>
        <pc:sldMkLst>
          <pc:docMk/>
          <pc:sldMk cId="574845278" sldId="2287"/>
        </pc:sldMkLst>
      </pc:sldChg>
      <pc:sldChg chg="add del">
        <pc:chgData name="Riccardo Cappello" userId="97d54fbffe06a6e0" providerId="LiveId" clId="{56C0BD97-E127-4F82-AC7B-FDA31171CD1C}" dt="2018-12-15T14:52:54.046" v="144"/>
        <pc:sldMkLst>
          <pc:docMk/>
          <pc:sldMk cId="2873319034" sldId="2288"/>
        </pc:sldMkLst>
      </pc:sldChg>
      <pc:sldChg chg="add del">
        <pc:chgData name="Riccardo Cappello" userId="97d54fbffe06a6e0" providerId="LiveId" clId="{56C0BD97-E127-4F82-AC7B-FDA31171CD1C}" dt="2018-12-15T14:52:53.237" v="143"/>
        <pc:sldMkLst>
          <pc:docMk/>
          <pc:sldMk cId="3096775595" sldId="2289"/>
        </pc:sldMkLst>
      </pc:sldChg>
      <pc:sldChg chg="add del">
        <pc:chgData name="Riccardo Cappello" userId="97d54fbffe06a6e0" providerId="LiveId" clId="{56C0BD97-E127-4F82-AC7B-FDA31171CD1C}" dt="2018-12-15T14:52:52.902" v="142"/>
        <pc:sldMkLst>
          <pc:docMk/>
          <pc:sldMk cId="4004789330" sldId="2290"/>
        </pc:sldMkLst>
      </pc:sldChg>
      <pc:sldChg chg="add del">
        <pc:chgData name="Riccardo Cappello" userId="97d54fbffe06a6e0" providerId="LiveId" clId="{56C0BD97-E127-4F82-AC7B-FDA31171CD1C}" dt="2018-12-15T14:52:52.537" v="141"/>
        <pc:sldMkLst>
          <pc:docMk/>
          <pc:sldMk cId="3770255766" sldId="2291"/>
        </pc:sldMkLst>
      </pc:sldChg>
      <pc:sldChg chg="add del">
        <pc:chgData name="Riccardo Cappello" userId="97d54fbffe06a6e0" providerId="LiveId" clId="{56C0BD97-E127-4F82-AC7B-FDA31171CD1C}" dt="2018-12-15T14:52:52.177" v="140"/>
        <pc:sldMkLst>
          <pc:docMk/>
          <pc:sldMk cId="1648151088" sldId="2292"/>
        </pc:sldMkLst>
      </pc:sldChg>
      <pc:sldChg chg="add del">
        <pc:chgData name="Riccardo Cappello" userId="97d54fbffe06a6e0" providerId="LiveId" clId="{56C0BD97-E127-4F82-AC7B-FDA31171CD1C}" dt="2018-12-15T14:52:51.875" v="139"/>
        <pc:sldMkLst>
          <pc:docMk/>
          <pc:sldMk cId="2090200227" sldId="2293"/>
        </pc:sldMkLst>
      </pc:sldChg>
      <pc:sldChg chg="add del">
        <pc:chgData name="Riccardo Cappello" userId="97d54fbffe06a6e0" providerId="LiveId" clId="{56C0BD97-E127-4F82-AC7B-FDA31171CD1C}" dt="2018-12-15T14:52:51.578" v="138"/>
        <pc:sldMkLst>
          <pc:docMk/>
          <pc:sldMk cId="249696713" sldId="2294"/>
        </pc:sldMkLst>
      </pc:sldChg>
      <pc:sldMasterChg chg="addSldLayout delSldLayout">
        <pc:chgData name="Riccardo Cappello" userId="97d54fbffe06a6e0" providerId="LiveId" clId="{56C0BD97-E127-4F82-AC7B-FDA31171CD1C}" dt="2018-12-15T14:52:50.049" v="134" actId="2696"/>
        <pc:sldMasterMkLst>
          <pc:docMk/>
          <pc:sldMasterMk cId="397516419" sldId="2147483660"/>
        </pc:sldMasterMkLst>
        <pc:sldLayoutChg chg="add del">
          <pc:chgData name="Riccardo Cappello" userId="97d54fbffe06a6e0" providerId="LiveId" clId="{56C0BD97-E127-4F82-AC7B-FDA31171CD1C}" dt="2018-12-15T14:52:50.049" v="134" actId="2696"/>
          <pc:sldLayoutMkLst>
            <pc:docMk/>
            <pc:sldMasterMk cId="397516419" sldId="2147483660"/>
            <pc:sldLayoutMk cId="252395317" sldId="2147483675"/>
          </pc:sldLayoutMkLst>
        </pc:sldLayoutChg>
      </pc:sldMasterChg>
    </pc:docChg>
  </pc:docChgLst>
  <pc:docChgLst>
    <pc:chgData name="Riccardo Cappello" userId="97d54fbffe06a6e0" providerId="LiveId" clId="{2179EB08-6366-4EA6-8726-24B3A3A7D405}"/>
    <pc:docChg chg="undo custSel addSld delSld modSld modMainMaster">
      <pc:chgData name="Riccardo Cappello" userId="97d54fbffe06a6e0" providerId="LiveId" clId="{2179EB08-6366-4EA6-8726-24B3A3A7D405}" dt="2018-12-15T09:35:15.632" v="345" actId="27636"/>
      <pc:docMkLst>
        <pc:docMk/>
      </pc:docMkLst>
      <pc:sldChg chg="addSp delSp modSp delAnim modAnim modNotesTx">
        <pc:chgData name="Riccardo Cappello" userId="97d54fbffe06a6e0" providerId="LiveId" clId="{2179EB08-6366-4EA6-8726-24B3A3A7D405}" dt="2018-12-15T09:31:06.729" v="338" actId="478"/>
        <pc:sldMkLst>
          <pc:docMk/>
          <pc:sldMk cId="1644128022" sldId="256"/>
        </pc:sldMkLst>
        <pc:spChg chg="mod">
          <ac:chgData name="Riccardo Cappello" userId="97d54fbffe06a6e0" providerId="LiveId" clId="{2179EB08-6366-4EA6-8726-24B3A3A7D405}" dt="2018-12-15T09:03:30.881" v="146" actId="207"/>
          <ac:spMkLst>
            <pc:docMk/>
            <pc:sldMk cId="1644128022" sldId="256"/>
            <ac:spMk id="2" creationId="{9626C82D-2F8C-4ECE-841D-50A8C4D4F27D}"/>
          </ac:spMkLst>
        </pc:spChg>
        <pc:spChg chg="del mod">
          <ac:chgData name="Riccardo Cappello" userId="97d54fbffe06a6e0" providerId="LiveId" clId="{2179EB08-6366-4EA6-8726-24B3A3A7D405}" dt="2018-12-15T09:31:03" v="336" actId="478"/>
          <ac:spMkLst>
            <pc:docMk/>
            <pc:sldMk cId="1644128022" sldId="256"/>
            <ac:spMk id="3" creationId="{AA5FD42D-361C-4043-8EA0-DF1A76347E9E}"/>
          </ac:spMkLst>
        </pc:spChg>
        <pc:spChg chg="del mod">
          <ac:chgData name="Riccardo Cappello" userId="97d54fbffe06a6e0" providerId="LiveId" clId="{2179EB08-6366-4EA6-8726-24B3A3A7D405}" dt="2018-12-15T09:31:03" v="336" actId="478"/>
          <ac:spMkLst>
            <pc:docMk/>
            <pc:sldMk cId="1644128022" sldId="256"/>
            <ac:spMk id="7" creationId="{AA095799-261F-481A-A240-A2848370C108}"/>
          </ac:spMkLst>
        </pc:spChg>
        <pc:spChg chg="add del mod">
          <ac:chgData name="Riccardo Cappello" userId="97d54fbffe06a6e0" providerId="LiveId" clId="{2179EB08-6366-4EA6-8726-24B3A3A7D405}" dt="2018-12-15T09:31:06.729" v="338" actId="478"/>
          <ac:spMkLst>
            <pc:docMk/>
            <pc:sldMk cId="1644128022" sldId="256"/>
            <ac:spMk id="10" creationId="{F73050A9-9AAA-4F56-B4A5-AB9B8048C447}"/>
          </ac:spMkLst>
        </pc:spChg>
        <pc:spChg chg="add">
          <ac:chgData name="Riccardo Cappello" userId="97d54fbffe06a6e0" providerId="LiveId" clId="{2179EB08-6366-4EA6-8726-24B3A3A7D405}" dt="2018-12-15T09:31:03.970" v="337"/>
          <ac:spMkLst>
            <pc:docMk/>
            <pc:sldMk cId="1644128022" sldId="256"/>
            <ac:spMk id="11" creationId="{D9BD3AB8-FCAE-45C5-B044-CA23058C2BFE}"/>
          </ac:spMkLst>
        </pc:spChg>
        <pc:spChg chg="add">
          <ac:chgData name="Riccardo Cappello" userId="97d54fbffe06a6e0" providerId="LiveId" clId="{2179EB08-6366-4EA6-8726-24B3A3A7D405}" dt="2018-12-15T09:31:03.970" v="337"/>
          <ac:spMkLst>
            <pc:docMk/>
            <pc:sldMk cId="1644128022" sldId="256"/>
            <ac:spMk id="12" creationId="{00DB35E2-EFC0-4089-8569-6995CE8EECEF}"/>
          </ac:spMkLst>
        </pc:spChg>
        <pc:picChg chg="add del mod">
          <ac:chgData name="Riccardo Cappello" userId="97d54fbffe06a6e0" providerId="LiveId" clId="{2179EB08-6366-4EA6-8726-24B3A3A7D405}" dt="2018-12-15T09:31:03" v="336" actId="478"/>
          <ac:picMkLst>
            <pc:docMk/>
            <pc:sldMk cId="1644128022" sldId="256"/>
            <ac:picMk id="5" creationId="{844275F5-33E6-465A-AA40-2650E58D095E}"/>
          </ac:picMkLst>
        </pc:picChg>
        <pc:picChg chg="add del mod">
          <ac:chgData name="Riccardo Cappello" userId="97d54fbffe06a6e0" providerId="LiveId" clId="{2179EB08-6366-4EA6-8726-24B3A3A7D405}" dt="2018-12-15T09:09:15.943" v="223"/>
          <ac:picMkLst>
            <pc:docMk/>
            <pc:sldMk cId="1644128022" sldId="256"/>
            <ac:picMk id="6" creationId="{52D11B63-D1A1-4755-B8E3-A36FF33004FC}"/>
          </ac:picMkLst>
        </pc:picChg>
        <pc:picChg chg="add del mod">
          <ac:chgData name="Riccardo Cappello" userId="97d54fbffe06a6e0" providerId="LiveId" clId="{2179EB08-6366-4EA6-8726-24B3A3A7D405}" dt="2018-12-15T09:31:03" v="336" actId="478"/>
          <ac:picMkLst>
            <pc:docMk/>
            <pc:sldMk cId="1644128022" sldId="256"/>
            <ac:picMk id="8" creationId="{794117D9-1048-4161-A423-B950A915E63D}"/>
          </ac:picMkLst>
        </pc:picChg>
        <pc:picChg chg="add del mod">
          <ac:chgData name="Riccardo Cappello" userId="97d54fbffe06a6e0" providerId="LiveId" clId="{2179EB08-6366-4EA6-8726-24B3A3A7D405}" dt="2018-12-15T09:31:03" v="336" actId="478"/>
          <ac:picMkLst>
            <pc:docMk/>
            <pc:sldMk cId="1644128022" sldId="256"/>
            <ac:picMk id="9" creationId="{D5B99A8F-A1DE-4C1F-A6B0-575692A2F9B5}"/>
          </ac:picMkLst>
        </pc:picChg>
        <pc:picChg chg="add">
          <ac:chgData name="Riccardo Cappello" userId="97d54fbffe06a6e0" providerId="LiveId" clId="{2179EB08-6366-4EA6-8726-24B3A3A7D405}" dt="2018-12-15T09:31:03.970" v="337"/>
          <ac:picMkLst>
            <pc:docMk/>
            <pc:sldMk cId="1644128022" sldId="256"/>
            <ac:picMk id="13" creationId="{5AC1126D-8CAF-43B1-A53A-7CF9DA9EAF8F}"/>
          </ac:picMkLst>
        </pc:picChg>
        <pc:picChg chg="add">
          <ac:chgData name="Riccardo Cappello" userId="97d54fbffe06a6e0" providerId="LiveId" clId="{2179EB08-6366-4EA6-8726-24B3A3A7D405}" dt="2018-12-15T09:31:03.970" v="337"/>
          <ac:picMkLst>
            <pc:docMk/>
            <pc:sldMk cId="1644128022" sldId="256"/>
            <ac:picMk id="14" creationId="{D7297139-3747-44BD-9A5F-11C05A63DC40}"/>
          </ac:picMkLst>
        </pc:picChg>
        <pc:picChg chg="add">
          <ac:chgData name="Riccardo Cappello" userId="97d54fbffe06a6e0" providerId="LiveId" clId="{2179EB08-6366-4EA6-8726-24B3A3A7D405}" dt="2018-12-15T09:31:03.970" v="337"/>
          <ac:picMkLst>
            <pc:docMk/>
            <pc:sldMk cId="1644128022" sldId="256"/>
            <ac:picMk id="15" creationId="{7F3C294A-8DCD-4F5C-9711-B75D5CCEEA8C}"/>
          </ac:picMkLst>
        </pc:picChg>
      </pc:sldChg>
      <pc:sldChg chg="del">
        <pc:chgData name="Riccardo Cappello" userId="97d54fbffe06a6e0" providerId="LiveId" clId="{2179EB08-6366-4EA6-8726-24B3A3A7D405}" dt="2018-12-15T09:10:12.259" v="225" actId="2696"/>
        <pc:sldMkLst>
          <pc:docMk/>
          <pc:sldMk cId="841029428" sldId="258"/>
        </pc:sldMkLst>
      </pc:sldChg>
      <pc:sldChg chg="addSp delSp modSp add modTransition modAnim">
        <pc:chgData name="Riccardo Cappello" userId="97d54fbffe06a6e0" providerId="LiveId" clId="{2179EB08-6366-4EA6-8726-24B3A3A7D405}" dt="2018-12-15T09:30:45.340" v="335" actId="1038"/>
        <pc:sldMkLst>
          <pc:docMk/>
          <pc:sldMk cId="2283491175" sldId="265"/>
        </pc:sldMkLst>
        <pc:spChg chg="add del mod">
          <ac:chgData name="Riccardo Cappello" userId="97d54fbffe06a6e0" providerId="LiveId" clId="{2179EB08-6366-4EA6-8726-24B3A3A7D405}" dt="2018-12-15T09:29:35.380" v="292"/>
          <ac:spMkLst>
            <pc:docMk/>
            <pc:sldMk cId="2283491175" sldId="265"/>
            <ac:spMk id="2" creationId="{A6C1DDAA-C382-4A05-B4A4-4CEB18F39D21}"/>
          </ac:spMkLst>
        </pc:spChg>
        <pc:spChg chg="add del mod">
          <ac:chgData name="Riccardo Cappello" userId="97d54fbffe06a6e0" providerId="LiveId" clId="{2179EB08-6366-4EA6-8726-24B3A3A7D405}" dt="2018-12-15T09:29:27.652" v="290"/>
          <ac:spMkLst>
            <pc:docMk/>
            <pc:sldMk cId="2283491175" sldId="265"/>
            <ac:spMk id="3" creationId="{9A694557-9771-4146-9680-03233984DBEF}"/>
          </ac:spMkLst>
        </pc:spChg>
        <pc:spChg chg="add del mod">
          <ac:chgData name="Riccardo Cappello" userId="97d54fbffe06a6e0" providerId="LiveId" clId="{2179EB08-6366-4EA6-8726-24B3A3A7D405}" dt="2018-12-15T09:29:54.146" v="298" actId="1076"/>
          <ac:spMkLst>
            <pc:docMk/>
            <pc:sldMk cId="2283491175" sldId="265"/>
            <ac:spMk id="4" creationId="{A17B6AD4-E96F-4AE5-B2CF-D7216C4B5458}"/>
          </ac:spMkLst>
        </pc:spChg>
        <pc:spChg chg="del">
          <ac:chgData name="Riccardo Cappello" userId="97d54fbffe06a6e0" providerId="LiveId" clId="{2179EB08-6366-4EA6-8726-24B3A3A7D405}" dt="2018-12-15T09:28:52.609" v="278" actId="478"/>
          <ac:spMkLst>
            <pc:docMk/>
            <pc:sldMk cId="2283491175" sldId="265"/>
            <ac:spMk id="5" creationId="{DB040557-6E4C-43C4-8931-39763A091786}"/>
          </ac:spMkLst>
        </pc:spChg>
        <pc:spChg chg="del">
          <ac:chgData name="Riccardo Cappello" userId="97d54fbffe06a6e0" providerId="LiveId" clId="{2179EB08-6366-4EA6-8726-24B3A3A7D405}" dt="2018-12-15T09:28:50.163" v="275" actId="478"/>
          <ac:spMkLst>
            <pc:docMk/>
            <pc:sldMk cId="2283491175" sldId="265"/>
            <ac:spMk id="6" creationId="{EC540D80-250D-4239-BA76-7D1A79EAC2BB}"/>
          </ac:spMkLst>
        </pc:spChg>
        <pc:spChg chg="del">
          <ac:chgData name="Riccardo Cappello" userId="97d54fbffe06a6e0" providerId="LiveId" clId="{2179EB08-6366-4EA6-8726-24B3A3A7D405}" dt="2018-12-15T09:30:37.064" v="322" actId="478"/>
          <ac:spMkLst>
            <pc:docMk/>
            <pc:sldMk cId="2283491175" sldId="265"/>
            <ac:spMk id="12" creationId="{22AA0ED2-6EF8-4183-852B-8B45F36B2BAC}"/>
          </ac:spMkLst>
        </pc:spChg>
        <pc:spChg chg="add del mod">
          <ac:chgData name="Riccardo Cappello" userId="97d54fbffe06a6e0" providerId="LiveId" clId="{2179EB08-6366-4EA6-8726-24B3A3A7D405}" dt="2018-12-15T09:29:35.380" v="292"/>
          <ac:spMkLst>
            <pc:docMk/>
            <pc:sldMk cId="2283491175" sldId="265"/>
            <ac:spMk id="21" creationId="{F7CDFCF2-D929-41DE-B9F3-120C9CCFA639}"/>
          </ac:spMkLst>
        </pc:spChg>
        <pc:spChg chg="add mod">
          <ac:chgData name="Riccardo Cappello" userId="97d54fbffe06a6e0" providerId="LiveId" clId="{2179EB08-6366-4EA6-8726-24B3A3A7D405}" dt="2018-12-15T09:29:40.440" v="294" actId="20577"/>
          <ac:spMkLst>
            <pc:docMk/>
            <pc:sldMk cId="2283491175" sldId="265"/>
            <ac:spMk id="22" creationId="{1694FA73-91DD-481F-89E2-220FFD763320}"/>
          </ac:spMkLst>
        </pc:spChg>
        <pc:spChg chg="add mod">
          <ac:chgData name="Riccardo Cappello" userId="97d54fbffe06a6e0" providerId="LiveId" clId="{2179EB08-6366-4EA6-8726-24B3A3A7D405}" dt="2018-12-15T09:30:06.476" v="300" actId="14100"/>
          <ac:spMkLst>
            <pc:docMk/>
            <pc:sldMk cId="2283491175" sldId="265"/>
            <ac:spMk id="23" creationId="{08BAEB50-B902-48BD-A2AD-D036C779B660}"/>
          </ac:spMkLst>
        </pc:spChg>
        <pc:spChg chg="add mod">
          <ac:chgData name="Riccardo Cappello" userId="97d54fbffe06a6e0" providerId="LiveId" clId="{2179EB08-6366-4EA6-8726-24B3A3A7D405}" dt="2018-12-15T09:30:03.547" v="299" actId="14100"/>
          <ac:spMkLst>
            <pc:docMk/>
            <pc:sldMk cId="2283491175" sldId="265"/>
            <ac:spMk id="24" creationId="{04063F52-4566-49ED-AB2A-8F05A1F65486}"/>
          </ac:spMkLst>
        </pc:spChg>
        <pc:spChg chg="del mod">
          <ac:chgData name="Riccardo Cappello" userId="97d54fbffe06a6e0" providerId="LiveId" clId="{2179EB08-6366-4EA6-8726-24B3A3A7D405}" dt="2018-12-15T09:29:30.586" v="291" actId="478"/>
          <ac:spMkLst>
            <pc:docMk/>
            <pc:sldMk cId="2283491175" sldId="265"/>
            <ac:spMk id="25" creationId="{D843F73E-6132-424F-BA51-AA559E8C01F4}"/>
          </ac:spMkLst>
        </pc:spChg>
        <pc:spChg chg="del mod">
          <ac:chgData name="Riccardo Cappello" userId="97d54fbffe06a6e0" providerId="LiveId" clId="{2179EB08-6366-4EA6-8726-24B3A3A7D405}" dt="2018-12-15T09:28:51.985" v="277" actId="478"/>
          <ac:spMkLst>
            <pc:docMk/>
            <pc:sldMk cId="2283491175" sldId="265"/>
            <ac:spMk id="26" creationId="{0CA66FA6-FB88-4BDE-8CEB-40F2A235C970}"/>
          </ac:spMkLst>
        </pc:spChg>
        <pc:spChg chg="del">
          <ac:chgData name="Riccardo Cappello" userId="97d54fbffe06a6e0" providerId="LiveId" clId="{2179EB08-6366-4EA6-8726-24B3A3A7D405}" dt="2018-12-15T09:28:54.522" v="280" actId="478"/>
          <ac:spMkLst>
            <pc:docMk/>
            <pc:sldMk cId="2283491175" sldId="265"/>
            <ac:spMk id="27" creationId="{BDE0CB8B-5B89-4EB3-ADD6-3D360CD97BCB}"/>
          </ac:spMkLst>
        </pc:spChg>
        <pc:spChg chg="add del mod">
          <ac:chgData name="Riccardo Cappello" userId="97d54fbffe06a6e0" providerId="LiveId" clId="{2179EB08-6366-4EA6-8726-24B3A3A7D405}" dt="2018-12-15T09:29:50.280" v="297" actId="478"/>
          <ac:spMkLst>
            <pc:docMk/>
            <pc:sldMk cId="2283491175" sldId="265"/>
            <ac:spMk id="32" creationId="{06BF4263-05A0-4B4D-BF11-DC31DC846811}"/>
          </ac:spMkLst>
        </pc:spChg>
        <pc:grpChg chg="del">
          <ac:chgData name="Riccardo Cappello" userId="97d54fbffe06a6e0" providerId="LiveId" clId="{2179EB08-6366-4EA6-8726-24B3A3A7D405}" dt="2018-12-15T09:28:53.199" v="279" actId="478"/>
          <ac:grpSpMkLst>
            <pc:docMk/>
            <pc:sldMk cId="2283491175" sldId="265"/>
            <ac:grpSpMk id="14" creationId="{BC332D1A-C841-47EE-AAD6-5268E6004036}"/>
          </ac:grpSpMkLst>
        </pc:grpChg>
        <pc:grpChg chg="del">
          <ac:chgData name="Riccardo Cappello" userId="97d54fbffe06a6e0" providerId="LiveId" clId="{2179EB08-6366-4EA6-8726-24B3A3A7D405}" dt="2018-12-15T09:28:49.537" v="274" actId="478"/>
          <ac:grpSpMkLst>
            <pc:docMk/>
            <pc:sldMk cId="2283491175" sldId="265"/>
            <ac:grpSpMk id="17" creationId="{1F4A3C58-0C7E-44F7-AF51-B645FB2E8CB3}"/>
          </ac:grpSpMkLst>
        </pc:grpChg>
        <pc:picChg chg="del">
          <ac:chgData name="Riccardo Cappello" userId="97d54fbffe06a6e0" providerId="LiveId" clId="{2179EB08-6366-4EA6-8726-24B3A3A7D405}" dt="2018-12-15T09:28:55.256" v="281" actId="478"/>
          <ac:picMkLst>
            <pc:docMk/>
            <pc:sldMk cId="2283491175" sldId="265"/>
            <ac:picMk id="28" creationId="{C7E3644D-534D-4719-BF5C-6E52A227B2C9}"/>
          </ac:picMkLst>
        </pc:picChg>
        <pc:picChg chg="add mod">
          <ac:chgData name="Riccardo Cappello" userId="97d54fbffe06a6e0" providerId="LiveId" clId="{2179EB08-6366-4EA6-8726-24B3A3A7D405}" dt="2018-12-15T09:30:45.340" v="335" actId="1038"/>
          <ac:picMkLst>
            <pc:docMk/>
            <pc:sldMk cId="2283491175" sldId="265"/>
            <ac:picMk id="29" creationId="{0D7DD364-48DD-4616-81AB-FF7B756F617F}"/>
          </ac:picMkLst>
        </pc:picChg>
        <pc:picChg chg="add mod">
          <ac:chgData name="Riccardo Cappello" userId="97d54fbffe06a6e0" providerId="LiveId" clId="{2179EB08-6366-4EA6-8726-24B3A3A7D405}" dt="2018-12-15T09:30:45.340" v="335" actId="1038"/>
          <ac:picMkLst>
            <pc:docMk/>
            <pc:sldMk cId="2283491175" sldId="265"/>
            <ac:picMk id="30" creationId="{5978A16F-3B71-47C4-9EDA-740A46065ED5}"/>
          </ac:picMkLst>
        </pc:picChg>
        <pc:picChg chg="add mod">
          <ac:chgData name="Riccardo Cappello" userId="97d54fbffe06a6e0" providerId="LiveId" clId="{2179EB08-6366-4EA6-8726-24B3A3A7D405}" dt="2018-12-15T09:30:45.340" v="335" actId="1038"/>
          <ac:picMkLst>
            <pc:docMk/>
            <pc:sldMk cId="2283491175" sldId="265"/>
            <ac:picMk id="31" creationId="{ABBF3328-ED32-4A7E-A5ED-8860847371F8}"/>
          </ac:picMkLst>
        </pc:picChg>
      </pc:sldChg>
      <pc:sldChg chg="del">
        <pc:chgData name="Riccardo Cappello" userId="97d54fbffe06a6e0" providerId="LiveId" clId="{2179EB08-6366-4EA6-8726-24B3A3A7D405}" dt="2018-12-15T09:10:12.272" v="226" actId="2696"/>
        <pc:sldMkLst>
          <pc:docMk/>
          <pc:sldMk cId="1051609572" sldId="266"/>
        </pc:sldMkLst>
      </pc:sldChg>
      <pc:sldChg chg="modSp add modTransition">
        <pc:chgData name="Riccardo Cappello" userId="97d54fbffe06a6e0" providerId="LiveId" clId="{2179EB08-6366-4EA6-8726-24B3A3A7D405}" dt="2018-12-15T09:35:15.632" v="345" actId="27636"/>
        <pc:sldMkLst>
          <pc:docMk/>
          <pc:sldMk cId="3707113446" sldId="266"/>
        </pc:sldMkLst>
        <pc:spChg chg="mod">
          <ac:chgData name="Riccardo Cappello" userId="97d54fbffe06a6e0" providerId="LiveId" clId="{2179EB08-6366-4EA6-8726-24B3A3A7D405}" dt="2018-12-15T09:35:15.632" v="345" actId="27636"/>
          <ac:spMkLst>
            <pc:docMk/>
            <pc:sldMk cId="3707113446" sldId="266"/>
            <ac:spMk id="2" creationId="{9854F6B1-9A29-47D2-8AA6-EA9FFD02BA9D}"/>
          </ac:spMkLst>
        </pc:spChg>
      </pc:sldChg>
      <pc:sldChg chg="addSp modSp add modTransition">
        <pc:chgData name="Riccardo Cappello" userId="97d54fbffe06a6e0" providerId="LiveId" clId="{2179EB08-6366-4EA6-8726-24B3A3A7D405}" dt="2018-12-15T09:26:56.375" v="251"/>
        <pc:sldMkLst>
          <pc:docMk/>
          <pc:sldMk cId="1722890630" sldId="2218"/>
        </pc:sldMkLst>
        <pc:spChg chg="add mod">
          <ac:chgData name="Riccardo Cappello" userId="97d54fbffe06a6e0" providerId="LiveId" clId="{2179EB08-6366-4EA6-8726-24B3A3A7D405}" dt="2018-12-15T09:26:56.375" v="251"/>
          <ac:spMkLst>
            <pc:docMk/>
            <pc:sldMk cId="1722890630" sldId="2218"/>
            <ac:spMk id="3" creationId="{1978689B-290D-496C-ABA3-710892B6314E}"/>
          </ac:spMkLst>
        </pc:spChg>
      </pc:sldChg>
      <pc:sldChg chg="add modTransition">
        <pc:chgData name="Riccardo Cappello" userId="97d54fbffe06a6e0" providerId="LiveId" clId="{2179EB08-6366-4EA6-8726-24B3A3A7D405}" dt="2018-12-15T09:26:36.442" v="250"/>
        <pc:sldMkLst>
          <pc:docMk/>
          <pc:sldMk cId="1512930897" sldId="2219"/>
        </pc:sldMkLst>
      </pc:sldChg>
      <pc:sldChg chg="addSp modSp add modTransition">
        <pc:chgData name="Riccardo Cappello" userId="97d54fbffe06a6e0" providerId="LiveId" clId="{2179EB08-6366-4EA6-8726-24B3A3A7D405}" dt="2018-12-15T09:27:28.623" v="252"/>
        <pc:sldMkLst>
          <pc:docMk/>
          <pc:sldMk cId="598996980" sldId="2220"/>
        </pc:sldMkLst>
        <pc:spChg chg="add mod">
          <ac:chgData name="Riccardo Cappello" userId="97d54fbffe06a6e0" providerId="LiveId" clId="{2179EB08-6366-4EA6-8726-24B3A3A7D405}" dt="2018-12-15T09:27:28.623" v="252"/>
          <ac:spMkLst>
            <pc:docMk/>
            <pc:sldMk cId="598996980" sldId="2220"/>
            <ac:spMk id="3" creationId="{244F1F6B-90F9-43E1-86E1-B6E6FCF0A063}"/>
          </ac:spMkLst>
        </pc:spChg>
      </pc:sldChg>
      <pc:sldChg chg="addSp modSp add modTransition">
        <pc:chgData name="Riccardo Cappello" userId="97d54fbffe06a6e0" providerId="LiveId" clId="{2179EB08-6366-4EA6-8726-24B3A3A7D405}" dt="2018-12-15T09:27:45.838" v="253"/>
        <pc:sldMkLst>
          <pc:docMk/>
          <pc:sldMk cId="4129048354" sldId="2221"/>
        </pc:sldMkLst>
        <pc:spChg chg="add mod">
          <ac:chgData name="Riccardo Cappello" userId="97d54fbffe06a6e0" providerId="LiveId" clId="{2179EB08-6366-4EA6-8726-24B3A3A7D405}" dt="2018-12-15T09:27:45.838" v="253"/>
          <ac:spMkLst>
            <pc:docMk/>
            <pc:sldMk cId="4129048354" sldId="2221"/>
            <ac:spMk id="3" creationId="{9A3078C3-04B8-42DE-ACA6-2ADF0A50EEEF}"/>
          </ac:spMkLst>
        </pc:spChg>
      </pc:sldChg>
      <pc:sldChg chg="add modTransition">
        <pc:chgData name="Riccardo Cappello" userId="97d54fbffe06a6e0" providerId="LiveId" clId="{2179EB08-6366-4EA6-8726-24B3A3A7D405}" dt="2018-12-15T09:26:36.442" v="250"/>
        <pc:sldMkLst>
          <pc:docMk/>
          <pc:sldMk cId="516271764" sldId="2222"/>
        </pc:sldMkLst>
      </pc:sldChg>
      <pc:sldMasterChg chg="delSldLayout modSldLayout">
        <pc:chgData name="Riccardo Cappello" userId="97d54fbffe06a6e0" providerId="LiveId" clId="{2179EB08-6366-4EA6-8726-24B3A3A7D405}" dt="2018-12-15T09:10:12.411" v="227" actId="2696"/>
        <pc:sldMasterMkLst>
          <pc:docMk/>
          <pc:sldMasterMk cId="397516419" sldId="2147483660"/>
        </pc:sldMasterMkLst>
        <pc:sldLayoutChg chg="addSp delSp modSp setBg">
          <pc:chgData name="Riccardo Cappello" userId="97d54fbffe06a6e0" providerId="LiveId" clId="{2179EB08-6366-4EA6-8726-24B3A3A7D405}" dt="2018-12-15T09:03:58.070" v="152" actId="207"/>
          <pc:sldLayoutMkLst>
            <pc:docMk/>
            <pc:sldMasterMk cId="397516419" sldId="2147483660"/>
            <pc:sldLayoutMk cId="3164112764" sldId="2147483661"/>
          </pc:sldLayoutMkLst>
          <pc:spChg chg="mod">
            <ac:chgData name="Riccardo Cappello" userId="97d54fbffe06a6e0" providerId="LiveId" clId="{2179EB08-6366-4EA6-8726-24B3A3A7D405}" dt="2018-12-15T09:03:54.596" v="151" actId="207"/>
            <ac:spMkLst>
              <pc:docMk/>
              <pc:sldMasterMk cId="397516419" sldId="2147483660"/>
              <pc:sldLayoutMk cId="3164112764" sldId="2147483661"/>
              <ac:spMk id="2" creationId="{5F7CB415-2AFB-46BC-936A-BB0B40187DC4}"/>
            </ac:spMkLst>
          </pc:spChg>
          <pc:spChg chg="mod">
            <ac:chgData name="Riccardo Cappello" userId="97d54fbffe06a6e0" providerId="LiveId" clId="{2179EB08-6366-4EA6-8726-24B3A3A7D405}" dt="2018-12-15T09:03:58.070" v="152" actId="207"/>
            <ac:spMkLst>
              <pc:docMk/>
              <pc:sldMasterMk cId="397516419" sldId="2147483660"/>
              <pc:sldLayoutMk cId="3164112764" sldId="2147483661"/>
              <ac:spMk id="3" creationId="{F53FA6B4-DCEC-4A8C-ACB5-9BC3EFEBACA6}"/>
            </ac:spMkLst>
          </pc:spChg>
          <pc:spChg chg="del">
            <ac:chgData name="Riccardo Cappello" userId="97d54fbffe06a6e0" providerId="LiveId" clId="{2179EB08-6366-4EA6-8726-24B3A3A7D405}" dt="2018-12-15T08:58:21.200" v="2" actId="478"/>
            <ac:spMkLst>
              <pc:docMk/>
              <pc:sldMasterMk cId="397516419" sldId="2147483660"/>
              <pc:sldLayoutMk cId="3164112764" sldId="2147483661"/>
              <ac:spMk id="10" creationId="{4F2030F1-4E27-460F-AAAD-BDB0E0222A0C}"/>
            </ac:spMkLst>
          </pc:spChg>
          <pc:picChg chg="del">
            <ac:chgData name="Riccardo Cappello" userId="97d54fbffe06a6e0" providerId="LiveId" clId="{2179EB08-6366-4EA6-8726-24B3A3A7D405}" dt="2018-12-15T08:58:19.029" v="1" actId="478"/>
            <ac:picMkLst>
              <pc:docMk/>
              <pc:sldMasterMk cId="397516419" sldId="2147483660"/>
              <pc:sldLayoutMk cId="3164112764" sldId="2147483661"/>
              <ac:picMk id="7" creationId="{EC7B8511-5FFF-4742-9851-69AD6CEB92CC}"/>
            </ac:picMkLst>
          </pc:picChg>
          <pc:picChg chg="del">
            <ac:chgData name="Riccardo Cappello" userId="97d54fbffe06a6e0" providerId="LiveId" clId="{2179EB08-6366-4EA6-8726-24B3A3A7D405}" dt="2018-12-15T08:58:22.743" v="3" actId="478"/>
            <ac:picMkLst>
              <pc:docMk/>
              <pc:sldMasterMk cId="397516419" sldId="2147483660"/>
              <pc:sldLayoutMk cId="3164112764" sldId="2147483661"/>
              <ac:picMk id="9" creationId="{8626521C-D9A5-44F2-9729-31AEB308F985}"/>
            </ac:picMkLst>
          </pc:picChg>
          <pc:picChg chg="add mod">
            <ac:chgData name="Riccardo Cappello" userId="97d54fbffe06a6e0" providerId="LiveId" clId="{2179EB08-6366-4EA6-8726-24B3A3A7D405}" dt="2018-12-15T08:59:35.513" v="13" actId="14100"/>
            <ac:picMkLst>
              <pc:docMk/>
              <pc:sldMasterMk cId="397516419" sldId="2147483660"/>
              <pc:sldLayoutMk cId="3164112764" sldId="2147483661"/>
              <ac:picMk id="1026" creationId="{F9A17FB4-04D9-476C-9C5D-79F98F58D99C}"/>
            </ac:picMkLst>
          </pc:picChg>
          <pc:picChg chg="add mod">
            <ac:chgData name="Riccardo Cappello" userId="97d54fbffe06a6e0" providerId="LiveId" clId="{2179EB08-6366-4EA6-8726-24B3A3A7D405}" dt="2018-12-15T08:59:37.787" v="14" actId="14100"/>
            <ac:picMkLst>
              <pc:docMk/>
              <pc:sldMasterMk cId="397516419" sldId="2147483660"/>
              <pc:sldLayoutMk cId="3164112764" sldId="2147483661"/>
              <ac:picMk id="1028" creationId="{7173B67D-5F36-4A4E-988A-69E71E47EF96}"/>
            </ac:picMkLst>
          </pc:picChg>
        </pc:sldLayoutChg>
        <pc:sldLayoutChg chg="delSp delAnim">
          <pc:chgData name="Riccardo Cappello" userId="97d54fbffe06a6e0" providerId="LiveId" clId="{2179EB08-6366-4EA6-8726-24B3A3A7D405}" dt="2018-12-15T08:58:34.734" v="4" actId="478"/>
          <pc:sldLayoutMkLst>
            <pc:docMk/>
            <pc:sldMasterMk cId="397516419" sldId="2147483660"/>
            <pc:sldLayoutMk cId="3205464413" sldId="2147483664"/>
          </pc:sldLayoutMkLst>
          <pc:grpChg chg="del">
            <ac:chgData name="Riccardo Cappello" userId="97d54fbffe06a6e0" providerId="LiveId" clId="{2179EB08-6366-4EA6-8726-24B3A3A7D405}" dt="2018-12-15T08:58:34.734" v="4" actId="478"/>
            <ac:grpSpMkLst>
              <pc:docMk/>
              <pc:sldMasterMk cId="397516419" sldId="2147483660"/>
              <pc:sldLayoutMk cId="3205464413" sldId="2147483664"/>
              <ac:grpSpMk id="34" creationId="{F25530CD-2927-405B-8540-946D84B92B32}"/>
            </ac:grpSpMkLst>
          </pc:grpChg>
        </pc:sldLayoutChg>
        <pc:sldLayoutChg chg="del">
          <pc:chgData name="Riccardo Cappello" userId="97d54fbffe06a6e0" providerId="LiveId" clId="{2179EB08-6366-4EA6-8726-24B3A3A7D405}" dt="2018-12-15T09:10:12.411" v="227" actId="2696"/>
          <pc:sldLayoutMkLst>
            <pc:docMk/>
            <pc:sldMasterMk cId="397516419" sldId="2147483660"/>
            <pc:sldLayoutMk cId="3336988775" sldId="2147483715"/>
          </pc:sldLayoutMkLst>
        </pc:sldLayoutChg>
      </pc:sldMasterChg>
    </pc:docChg>
  </pc:docChgLst>
  <pc:docChgLst>
    <pc:chgData name="Riccardo Cappello" userId="97d54fbffe06a6e0" providerId="LiveId" clId="{D82C0224-5FB8-4AE9-B96C-8C9040D13FE7}"/>
    <pc:docChg chg="addSld delSld modSld modMainMaster">
      <pc:chgData name="Riccardo Cappello" userId="97d54fbffe06a6e0" providerId="LiveId" clId="{D82C0224-5FB8-4AE9-B96C-8C9040D13FE7}" dt="2018-12-15T12:28:37.026" v="7" actId="207"/>
      <pc:docMkLst>
        <pc:docMk/>
      </pc:docMkLst>
      <pc:sldChg chg="del">
        <pc:chgData name="Riccardo Cappello" userId="97d54fbffe06a6e0" providerId="LiveId" clId="{D82C0224-5FB8-4AE9-B96C-8C9040D13FE7}" dt="2018-12-15T11:43:47.463" v="5" actId="2696"/>
        <pc:sldMkLst>
          <pc:docMk/>
          <pc:sldMk cId="1745929543" sldId="2023"/>
        </pc:sldMkLst>
      </pc:sldChg>
      <pc:sldChg chg="modSp">
        <pc:chgData name="Riccardo Cappello" userId="97d54fbffe06a6e0" providerId="LiveId" clId="{D82C0224-5FB8-4AE9-B96C-8C9040D13FE7}" dt="2018-12-15T11:18:20.121" v="4" actId="20577"/>
        <pc:sldMkLst>
          <pc:docMk/>
          <pc:sldMk cId="598996980" sldId="2220"/>
        </pc:sldMkLst>
        <pc:spChg chg="mod">
          <ac:chgData name="Riccardo Cappello" userId="97d54fbffe06a6e0" providerId="LiveId" clId="{D82C0224-5FB8-4AE9-B96C-8C9040D13FE7}" dt="2018-12-15T11:18:20.121" v="4" actId="20577"/>
          <ac:spMkLst>
            <pc:docMk/>
            <pc:sldMk cId="598996980" sldId="2220"/>
            <ac:spMk id="2" creationId="{89E36756-4ECC-4563-9847-79578B809B5C}"/>
          </ac:spMkLst>
        </pc:spChg>
      </pc:sldChg>
      <pc:sldChg chg="add">
        <pc:chgData name="Riccardo Cappello" userId="97d54fbffe06a6e0" providerId="LiveId" clId="{D82C0224-5FB8-4AE9-B96C-8C9040D13FE7}" dt="2018-12-15T11:18:12.987" v="0"/>
        <pc:sldMkLst>
          <pc:docMk/>
          <pc:sldMk cId="1562153828" sldId="2223"/>
        </pc:sldMkLst>
      </pc:sldChg>
      <pc:sldMasterChg chg="modSldLayout">
        <pc:chgData name="Riccardo Cappello" userId="97d54fbffe06a6e0" providerId="LiveId" clId="{D82C0224-5FB8-4AE9-B96C-8C9040D13FE7}" dt="2018-12-15T12:28:37.026" v="7" actId="207"/>
        <pc:sldMasterMkLst>
          <pc:docMk/>
          <pc:sldMasterMk cId="397516419" sldId="2147483660"/>
        </pc:sldMasterMkLst>
        <pc:sldLayoutChg chg="modSp setBg">
          <pc:chgData name="Riccardo Cappello" userId="97d54fbffe06a6e0" providerId="LiveId" clId="{D82C0224-5FB8-4AE9-B96C-8C9040D13FE7}" dt="2018-12-15T12:28:37.026" v="7" actId="207"/>
          <pc:sldLayoutMkLst>
            <pc:docMk/>
            <pc:sldMasterMk cId="397516419" sldId="2147483660"/>
            <pc:sldLayoutMk cId="3205464413" sldId="2147483664"/>
          </pc:sldLayoutMkLst>
          <pc:spChg chg="mod">
            <ac:chgData name="Riccardo Cappello" userId="97d54fbffe06a6e0" providerId="LiveId" clId="{D82C0224-5FB8-4AE9-B96C-8C9040D13FE7}" dt="2018-12-15T12:28:37.026" v="7" actId="207"/>
            <ac:spMkLst>
              <pc:docMk/>
              <pc:sldMasterMk cId="397516419" sldId="2147483660"/>
              <pc:sldLayoutMk cId="3205464413" sldId="2147483664"/>
              <ac:spMk id="12" creationId="{28A9D11E-D54A-4FEA-A857-0CBE30FAFB5E}"/>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8EA9D-DEBA-47C4-8CD9-015C985C19E0}" type="datetimeFigureOut">
              <a:rPr lang="en-US" smtClean="0"/>
              <a:t>12/15/2018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0CEA4-3C59-4EA5-AD44-54F93089B1FC}" type="slidenum">
              <a:rPr lang="en-US" smtClean="0"/>
              <a:t>‹#›</a:t>
            </a:fld>
            <a:endParaRPr lang="en-US"/>
          </a:p>
        </p:txBody>
      </p:sp>
    </p:spTree>
    <p:extLst>
      <p:ext uri="{BB962C8B-B14F-4D97-AF65-F5344CB8AC3E}">
        <p14:creationId xmlns:p14="http://schemas.microsoft.com/office/powerpoint/2010/main" val="133317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onnx.ai/"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F0CEA4-3C59-4EA5-AD44-54F93089B1FC}" type="slidenum">
              <a:rPr lang="en-US" smtClean="0"/>
              <a:t>1</a:t>
            </a:fld>
            <a:endParaRPr lang="en-US"/>
          </a:p>
        </p:txBody>
      </p:sp>
    </p:spTree>
    <p:extLst>
      <p:ext uri="{BB962C8B-B14F-4D97-AF65-F5344CB8AC3E}">
        <p14:creationId xmlns:p14="http://schemas.microsoft.com/office/powerpoint/2010/main" val="3831702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dirty="0"/>
              <a:t>Azure Machine Learning Services gives you an end-to-end solution to prepare data, and train your model in the Cloud.</a:t>
            </a:r>
          </a:p>
          <a:p>
            <a:pPr marL="171450" indent="-171450">
              <a:buFont typeface="Arial" panose="020B0604020202020204" pitchFamily="34" charset="0"/>
              <a:buChar char="•"/>
            </a:pPr>
            <a:r>
              <a:rPr lang="en-US" sz="800" b="1" dirty="0"/>
              <a:t>Just modify your training scripts to save an ONNX file.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dirty="0" err="1"/>
              <a:t>WinMLTools</a:t>
            </a:r>
            <a:r>
              <a:rPr lang="en-US" sz="800" dirty="0"/>
              <a:t> converts existing models from </a:t>
            </a:r>
            <a:r>
              <a:rPr lang="en-US" sz="800" dirty="0" err="1"/>
              <a:t>CoreML</a:t>
            </a:r>
            <a:r>
              <a:rPr lang="en-US" sz="800" dirty="0"/>
              <a:t>, </a:t>
            </a:r>
            <a:r>
              <a:rPr lang="en-US" sz="800" dirty="0" err="1"/>
              <a:t>scikit</a:t>
            </a:r>
            <a:r>
              <a:rPr lang="en-US" sz="800" dirty="0"/>
              <a:t>-learn, LIBSVM, and </a:t>
            </a:r>
            <a:r>
              <a:rPr lang="en-US" sz="800" dirty="0" err="1"/>
              <a:t>XGBoost</a:t>
            </a:r>
            <a:endParaRPr lang="en-US" sz="80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dirty="0" err="1"/>
              <a:t>WinMLTools</a:t>
            </a:r>
            <a:r>
              <a:rPr lang="en-US" sz="800" b="1" dirty="0"/>
              <a:t> is a python package that you can pip install to perform conversions.</a:t>
            </a:r>
          </a:p>
          <a:p>
            <a:pPr marL="171450" indent="-171450">
              <a:buFont typeface="Arial" panose="020B0604020202020204" pitchFamily="34" charset="0"/>
              <a:buChar char="•"/>
            </a:pPr>
            <a:endParaRPr lang="en-US" sz="800" dirty="0"/>
          </a:p>
          <a:p>
            <a:pPr marL="0" indent="0">
              <a:buNone/>
            </a:pPr>
            <a:endParaRPr lang="en-US" sz="800"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12/15/2018 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32200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a:t>
            </a:r>
            <a:r>
              <a:rPr lang="en-US" sz="1200" b="1" i="0" u="none" strike="noStrike" kern="1200" dirty="0" err="1">
                <a:solidFill>
                  <a:schemeClr val="tx1"/>
                </a:solidFill>
                <a:effectLst/>
                <a:latin typeface="+mn-lt"/>
                <a:ea typeface="+mn-ea"/>
                <a:cs typeface="+mn-cs"/>
              </a:rPr>
              <a:t>CustomVision</a:t>
            </a:r>
            <a:r>
              <a:rPr lang="en-US" sz="1200" b="1"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AlarmML</a:t>
            </a:r>
            <a:r>
              <a:rPr lang="en-US" sz="1200" b="1" i="0" u="none" strike="noStrike" kern="1200" dirty="0">
                <a:solidFill>
                  <a:schemeClr val="tx1"/>
                </a:solidFill>
                <a:effectLst/>
                <a:latin typeface="+mn-lt"/>
                <a:ea typeface="+mn-ea"/>
                <a:cs typeface="+mn-cs"/>
              </a:rPr>
              <a:t> </a:t>
            </a:r>
            <a:r>
              <a:rPr lang="en-US" dirty="0"/>
              <a:t>demo steps found in the demo repository on </a:t>
            </a:r>
            <a:r>
              <a:rPr lang="en-US" dirty="0" err="1"/>
              <a:t>Github</a:t>
            </a:r>
            <a:r>
              <a:rPr lang="en-US" dirty="0"/>
              <a:t>: https://github.com/Microsoft/InsiderDevTour18-ML</a:t>
            </a:r>
          </a:p>
        </p:txBody>
      </p:sp>
      <p:sp>
        <p:nvSpPr>
          <p:cNvPr id="4" name="Slide Number Placeholder 3"/>
          <p:cNvSpPr>
            <a:spLocks noGrp="1"/>
          </p:cNvSpPr>
          <p:nvPr>
            <p:ph type="sldNum" sz="quarter" idx="10"/>
          </p:nvPr>
        </p:nvSpPr>
        <p:spPr/>
        <p:txBody>
          <a:bodyPr/>
          <a:lstStyle/>
          <a:p>
            <a:fld id="{BFF0CEA4-3C59-4EA5-AD44-54F93089B1FC}" type="slidenum">
              <a:rPr lang="en-US" smtClean="0"/>
              <a:t>11</a:t>
            </a:fld>
            <a:endParaRPr lang="en-US"/>
          </a:p>
        </p:txBody>
      </p:sp>
    </p:spTree>
    <p:extLst>
      <p:ext uri="{BB962C8B-B14F-4D97-AF65-F5344CB8AC3E}">
        <p14:creationId xmlns:p14="http://schemas.microsoft.com/office/powerpoint/2010/main" val="2001148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17241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3749046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1623689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121063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1723953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3228025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2633543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85712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Everyone in the room is a Machine Learning developer!</a:t>
            </a:r>
          </a:p>
          <a:p>
            <a:endParaRPr lang="en-US" sz="1200" b="0" i="0" u="none" strike="noStrike" kern="1200" dirty="0">
              <a:solidFill>
                <a:schemeClr val="tx1"/>
              </a:solidFill>
              <a:effectLst/>
              <a:latin typeface="+mn-lt"/>
              <a:ea typeface="+mn-ea"/>
              <a:cs typeface="+mn-cs"/>
            </a:endParaRPr>
          </a:p>
          <a:p>
            <a:r>
              <a:rPr lang="en-US" dirty="0"/>
              <a:t>ML is everywhere and chances are you are already using a service that is possible through ML. </a:t>
            </a:r>
          </a:p>
          <a:p>
            <a:endParaRPr lang="en-US" dirty="0"/>
          </a:p>
          <a:p>
            <a:r>
              <a:rPr lang="en-US" dirty="0"/>
              <a:t>We are going to show you how AI and ML can help you solve real problems in your own apps and services and how easy it is to get started with ML today in your own apps</a:t>
            </a:r>
          </a:p>
        </p:txBody>
      </p:sp>
      <p:sp>
        <p:nvSpPr>
          <p:cNvPr id="4" name="Slide Number Placeholder 3"/>
          <p:cNvSpPr>
            <a:spLocks noGrp="1"/>
          </p:cNvSpPr>
          <p:nvPr>
            <p:ph type="sldNum" sz="quarter" idx="10"/>
          </p:nvPr>
        </p:nvSpPr>
        <p:spPr/>
        <p:txBody>
          <a:bodyPr/>
          <a:lstStyle/>
          <a:p>
            <a:fld id="{BFF0CEA4-3C59-4EA5-AD44-54F93089B1FC}" type="slidenum">
              <a:rPr lang="en-US" smtClean="0"/>
              <a:t>2</a:t>
            </a:fld>
            <a:endParaRPr lang="en-US"/>
          </a:p>
        </p:txBody>
      </p:sp>
    </p:spTree>
    <p:extLst>
      <p:ext uri="{BB962C8B-B14F-4D97-AF65-F5344CB8AC3E}">
        <p14:creationId xmlns:p14="http://schemas.microsoft.com/office/powerpoint/2010/main" val="65227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r>
              <a:rPr lang="en-US" sz="1200" kern="1200" dirty="0">
                <a:solidFill>
                  <a:schemeClr val="tx1"/>
                </a:solidFill>
                <a:effectLst/>
                <a:latin typeface="+mn-lt"/>
                <a:ea typeface="+mn-ea"/>
                <a:cs typeface="+mn-cs"/>
              </a:rPr>
              <a:t>Any technology user today has benefitted from machine learning.</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228600" indent="-228600">
              <a:buFont typeface="+mj-lt"/>
              <a:buAutoNum type="arabicPeriod"/>
            </a:pPr>
            <a:r>
              <a:rPr lang="en-US" sz="1200" b="1" kern="1200" dirty="0">
                <a:solidFill>
                  <a:schemeClr val="tx1"/>
                </a:solidFill>
                <a:effectLst/>
                <a:latin typeface="+mn-lt"/>
                <a:ea typeface="+mn-ea"/>
                <a:cs typeface="+mn-cs"/>
              </a:rPr>
              <a:t>Facial recognition</a:t>
            </a:r>
            <a:r>
              <a:rPr lang="en-US" sz="1200" kern="1200" dirty="0">
                <a:solidFill>
                  <a:schemeClr val="tx1"/>
                </a:solidFill>
                <a:effectLst/>
                <a:latin typeface="+mn-lt"/>
                <a:ea typeface="+mn-ea"/>
                <a:cs typeface="+mn-cs"/>
              </a:rPr>
              <a:t> technology allows social media platforms to help users tag and share photos of friends.</a:t>
            </a:r>
          </a:p>
          <a:p>
            <a:pPr marL="228600" indent="-228600">
              <a:buFont typeface="+mj-lt"/>
              <a:buAutoNum type="arabicPeriod"/>
            </a:pPr>
            <a:r>
              <a:rPr lang="en-US" sz="1200" b="1" kern="1200" dirty="0">
                <a:solidFill>
                  <a:schemeClr val="tx1"/>
                </a:solidFill>
                <a:effectLst/>
                <a:latin typeface="+mn-lt"/>
                <a:ea typeface="+mn-ea"/>
                <a:cs typeface="+mn-cs"/>
              </a:rPr>
              <a:t>Recommendation engines</a:t>
            </a:r>
            <a:r>
              <a:rPr lang="en-US" sz="1200" kern="1200" dirty="0">
                <a:solidFill>
                  <a:schemeClr val="tx1"/>
                </a:solidFill>
                <a:effectLst/>
                <a:latin typeface="+mn-lt"/>
                <a:ea typeface="+mn-ea"/>
                <a:cs typeface="+mn-cs"/>
              </a:rPr>
              <a:t>, powered by machine learning, suggest what movies or television shows to watch next based on user preferences.</a:t>
            </a:r>
          </a:p>
          <a:p>
            <a:pPr marL="228600" indent="-228600">
              <a:buFont typeface="+mj-lt"/>
              <a:buAutoNum type="arabicPeriod"/>
            </a:pPr>
            <a:r>
              <a:rPr lang="en-US" sz="1200" b="1" kern="1200" dirty="0">
                <a:solidFill>
                  <a:schemeClr val="tx1"/>
                </a:solidFill>
                <a:effectLst/>
                <a:latin typeface="+mn-lt"/>
                <a:ea typeface="+mn-ea"/>
                <a:cs typeface="+mn-cs"/>
              </a:rPr>
              <a:t>Manufacturing processes</a:t>
            </a:r>
            <a:r>
              <a:rPr lang="en-US" sz="1200" kern="1200" dirty="0">
                <a:solidFill>
                  <a:schemeClr val="tx1"/>
                </a:solidFill>
                <a:effectLst/>
                <a:latin typeface="+mn-lt"/>
                <a:ea typeface="+mn-ea"/>
                <a:cs typeface="+mn-cs"/>
              </a:rPr>
              <a:t> contain sensors that collect vast amounts of data and are able to predict failures and react in real time.</a:t>
            </a:r>
          </a:p>
          <a:p>
            <a:pPr marL="228600" indent="-228600">
              <a:buFont typeface="+mj-lt"/>
              <a:buAutoNum type="arabicPeriod"/>
            </a:pPr>
            <a:r>
              <a:rPr lang="en-US" sz="1200" b="1" kern="1200" dirty="0">
                <a:solidFill>
                  <a:schemeClr val="tx1"/>
                </a:solidFill>
                <a:effectLst/>
                <a:latin typeface="+mn-lt"/>
                <a:ea typeface="+mn-ea"/>
                <a:cs typeface="+mn-cs"/>
              </a:rPr>
              <a:t>Self-driving cars</a:t>
            </a:r>
            <a:r>
              <a:rPr lang="en-US" sz="1200" kern="1200" dirty="0">
                <a:solidFill>
                  <a:schemeClr val="tx1"/>
                </a:solidFill>
                <a:effectLst/>
                <a:latin typeface="+mn-lt"/>
                <a:ea typeface="+mn-ea"/>
                <a:cs typeface="+mn-cs"/>
              </a:rPr>
              <a:t> that rely on machine learning to navigate are already being tested and may soon be available to consumers. </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In our projects, we are often asked to solve </a:t>
            </a:r>
            <a:r>
              <a:rPr lang="en-US" b="1" dirty="0"/>
              <a:t>very hard problems</a:t>
            </a:r>
            <a:r>
              <a:rPr lang="en-US" dirty="0"/>
              <a:t>.  </a:t>
            </a:r>
          </a:p>
          <a:p>
            <a:pPr marL="384432" lvl="1" indent="-171450">
              <a:buFont typeface="Arial" panose="020B0604020202020204" pitchFamily="34" charset="0"/>
              <a:buChar char="•"/>
            </a:pPr>
            <a:endParaRPr lang="en-US" baseline="0" dirty="0"/>
          </a:p>
          <a:p>
            <a:pPr marL="0" indent="0">
              <a:buFont typeface="Arial" panose="020B0604020202020204" pitchFamily="34" charset="0"/>
              <a:buNone/>
            </a:pPr>
            <a:r>
              <a:rPr lang="en-US" dirty="0"/>
              <a:t>These three problems have something </a:t>
            </a:r>
            <a:r>
              <a:rPr lang="en-US" b="1" dirty="0"/>
              <a:t>in common</a:t>
            </a:r>
            <a:r>
              <a:rPr lang="en-US" dirty="0"/>
              <a:t> – they are </a:t>
            </a:r>
            <a:r>
              <a:rPr lang="en-US" b="1" dirty="0"/>
              <a:t>relatively easy for a human to solve</a:t>
            </a:r>
            <a:r>
              <a:rPr lang="en-US" dirty="0"/>
              <a:t>, but are </a:t>
            </a:r>
            <a:r>
              <a:rPr lang="en-US" b="1" dirty="0"/>
              <a:t>difficult to program a computer to do</a:t>
            </a: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especially true, when the only tool available for us is </a:t>
            </a:r>
            <a:r>
              <a:rPr lang="en-US" b="1" dirty="0"/>
              <a:t>procedural code</a:t>
            </a:r>
            <a:r>
              <a:rPr lang="en-US" dirty="0"/>
              <a:t> and </a:t>
            </a:r>
            <a:r>
              <a:rPr lang="en-US" b="1" dirty="0"/>
              <a:t>traditional algorithms</a:t>
            </a:r>
            <a:r>
              <a:rPr lang="en-US" dirty="0"/>
              <a:t>.  </a:t>
            </a:r>
          </a:p>
          <a:p>
            <a:pPr marL="0" indent="0">
              <a:buFont typeface="Arial" panose="020B0604020202020204" pitchFamily="34" charset="0"/>
              <a:buNone/>
            </a:pPr>
            <a:endParaRPr lang="en-US" b="1" dirty="0"/>
          </a:p>
          <a:p>
            <a:pPr marL="0" indent="0">
              <a:buFont typeface="Arial" panose="020B0604020202020204" pitchFamily="34" charset="0"/>
              <a:buNone/>
            </a:pPr>
            <a:r>
              <a:rPr lang="en-US" sz="1200" b="1" dirty="0"/>
              <a:t>This is where AI can help!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12/15/2018 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0758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Let me show you an example of a problem that Microsoft uses AI to solve.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Using AI techniques - the </a:t>
            </a:r>
            <a:r>
              <a:rPr lang="en-US" b="1" baseline="0" dirty="0"/>
              <a:t>Windows Ink</a:t>
            </a:r>
            <a:r>
              <a:rPr lang="en-US" baseline="0" dirty="0"/>
              <a:t> platform can assign </a:t>
            </a:r>
            <a:r>
              <a:rPr lang="en-US" b="1" baseline="0" dirty="0"/>
              <a:t>conceptual meaning</a:t>
            </a:r>
            <a:r>
              <a:rPr lang="en-US" baseline="0" dirty="0"/>
              <a:t> to physical ink strokes </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Let’s look at the process:</a:t>
            </a:r>
          </a:p>
          <a:p>
            <a:pPr marL="441582" lvl="1" indent="-228600">
              <a:buFont typeface="+mj-lt"/>
              <a:buAutoNum type="arabicPeriod"/>
            </a:pPr>
            <a:r>
              <a:rPr lang="en-US" baseline="0" dirty="0"/>
              <a:t>Windows Ink can identify which ink strokes represent </a:t>
            </a:r>
            <a:r>
              <a:rPr lang="en-US" b="1" baseline="0" dirty="0"/>
              <a:t>text</a:t>
            </a:r>
          </a:p>
          <a:p>
            <a:pPr marL="441582" lvl="1" indent="-228600">
              <a:buFont typeface="+mj-lt"/>
              <a:buAutoNum type="arabicPeriod"/>
            </a:pPr>
            <a:r>
              <a:rPr lang="en-US" b="0" baseline="0" dirty="0"/>
              <a:t>Knowing this, It can then classify that text into categories – this is a </a:t>
            </a:r>
            <a:r>
              <a:rPr lang="en-US" b="1" baseline="0" dirty="0"/>
              <a:t>word</a:t>
            </a:r>
            <a:r>
              <a:rPr lang="en-US" b="0" baseline="0" dirty="0"/>
              <a:t>, this is a </a:t>
            </a:r>
            <a:r>
              <a:rPr lang="en-US" b="1" baseline="0" dirty="0"/>
              <a:t>sentence</a:t>
            </a:r>
            <a:r>
              <a:rPr lang="en-US" b="0" baseline="0" dirty="0"/>
              <a:t>, this is a complete </a:t>
            </a:r>
            <a:r>
              <a:rPr lang="en-US" b="1" baseline="0" dirty="0"/>
              <a:t>paragraph</a:t>
            </a:r>
            <a:r>
              <a:rPr lang="en-US" b="0" baseline="0" dirty="0"/>
              <a:t>, this is a </a:t>
            </a:r>
            <a:r>
              <a:rPr lang="en-US" b="1" baseline="0" dirty="0"/>
              <a:t>set of list items</a:t>
            </a:r>
            <a:r>
              <a:rPr lang="en-US" b="0" baseline="0" dirty="0"/>
              <a:t>.</a:t>
            </a:r>
          </a:p>
          <a:p>
            <a:pPr marL="441582" lvl="1" indent="-228600">
              <a:buFont typeface="+mj-lt"/>
              <a:buAutoNum type="arabicPeriod"/>
            </a:pPr>
            <a:r>
              <a:rPr lang="en-US" b="0" baseline="0" dirty="0"/>
              <a:t>With this context, we can use ink to identify contextual entities like </a:t>
            </a:r>
            <a:r>
              <a:rPr lang="en-US" b="1" baseline="0" dirty="0"/>
              <a:t>names, times,</a:t>
            </a:r>
            <a:r>
              <a:rPr lang="en-US" b="0" baseline="0" dirty="0"/>
              <a:t> and </a:t>
            </a:r>
            <a:r>
              <a:rPr lang="en-US" b="1" baseline="0" dirty="0"/>
              <a:t>phone numbers </a:t>
            </a:r>
            <a:r>
              <a:rPr lang="en-US" b="0" baseline="0" dirty="0"/>
              <a:t>and start operating on conceptual objects like </a:t>
            </a:r>
            <a:r>
              <a:rPr lang="en-US" b="1" baseline="0" dirty="0"/>
              <a:t>contacts</a:t>
            </a:r>
            <a:r>
              <a:rPr lang="en-US" b="0" baseline="0" dirty="0"/>
              <a:t> and </a:t>
            </a:r>
            <a:r>
              <a:rPr lang="en-US" b="1" baseline="0" dirty="0"/>
              <a:t>schedules</a:t>
            </a:r>
            <a:r>
              <a:rPr lang="en-US" b="0" baseline="0" dirty="0"/>
              <a:t>.</a:t>
            </a:r>
            <a:endParaRPr lang="en-US" b="1" baseline="0" dirty="0"/>
          </a:p>
          <a:p>
            <a:pPr marL="384432" lvl="1" indent="-171450">
              <a:buFont typeface="Arial" panose="020B0604020202020204" pitchFamily="34" charset="0"/>
              <a:buChar char="•"/>
            </a:pPr>
            <a:endParaRPr lang="en-US" b="0" baseline="0" dirty="0"/>
          </a:p>
          <a:p>
            <a:pPr marL="0" lvl="0" indent="0">
              <a:buFont typeface="Arial" panose="020B0604020202020204" pitchFamily="34" charset="0"/>
              <a:buNone/>
            </a:pPr>
            <a:r>
              <a:rPr lang="en-US" b="0" baseline="0" dirty="0"/>
              <a:t>These conceptual connections are </a:t>
            </a:r>
            <a:r>
              <a:rPr lang="en-US" b="1" baseline="0" dirty="0"/>
              <a:t>very difficult</a:t>
            </a:r>
            <a:r>
              <a:rPr lang="en-US" b="0" baseline="0" dirty="0"/>
              <a:t> to make </a:t>
            </a:r>
            <a:r>
              <a:rPr lang="en-US" b="1" baseline="0" dirty="0"/>
              <a:t>without AI</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12/15/2018 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2832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r>
              <a:rPr lang="en-US" dirty="0"/>
              <a:t>Let’s take a look at the </a:t>
            </a:r>
            <a:r>
              <a:rPr lang="en-US" b="1" dirty="0"/>
              <a:t>end-to-end cycle</a:t>
            </a:r>
            <a:r>
              <a:rPr lang="en-US" dirty="0"/>
              <a:t> of creating and using machine learning models.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At Microsoft, we’ve been investigating AI solutions for a while, and we’ve worked with developers across industries who use AI solutions.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Many of Microsoft’s AI investments are in the Azure Cloud:</a:t>
            </a:r>
          </a:p>
          <a:p>
            <a:pPr marL="228600" indent="-228600">
              <a:buFont typeface="+mj-lt"/>
              <a:buAutoNum type="arabicPeriod"/>
            </a:pPr>
            <a:r>
              <a:rPr lang="en-US" dirty="0"/>
              <a:t>Machine Learning is a power tool to help us answer specific questions. We need to understand what question we’re striving to bring clarity to. Once we’ve defined the question we want to answer, we must identify a set of </a:t>
            </a:r>
            <a:r>
              <a:rPr lang="en-US" b="1" dirty="0"/>
              <a:t>labelled data </a:t>
            </a:r>
            <a:r>
              <a:rPr lang="en-US" dirty="0"/>
              <a:t>which can help us answer this question. </a:t>
            </a:r>
            <a:r>
              <a:rPr lang="en-US" sz="1200" b="1" i="0" u="none" strike="noStrike" kern="1200" dirty="0">
                <a:solidFill>
                  <a:schemeClr val="tx1"/>
                </a:solidFill>
                <a:effectLst/>
                <a:latin typeface="+mn-lt"/>
                <a:ea typeface="+mn-ea"/>
                <a:cs typeface="+mn-cs"/>
              </a:rPr>
              <a:t>Azure Databricks</a:t>
            </a:r>
            <a:r>
              <a:rPr lang="en-US" sz="1200" b="0" i="0" u="none" strike="noStrike" kern="1200" dirty="0">
                <a:solidFill>
                  <a:schemeClr val="tx1"/>
                </a:solidFill>
                <a:effectLst/>
                <a:latin typeface="+mn-lt"/>
                <a:ea typeface="+mn-ea"/>
                <a:cs typeface="+mn-cs"/>
              </a:rPr>
              <a:t> combines the best of Databricks and Azure to help customers accelerate innovation with one-click set up, streamlined workflows, and an interactive workspace that enables collaboration between data scientists, data engineers, and business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Azure Machine Learning</a:t>
            </a:r>
            <a:r>
              <a:rPr lang="en-US" dirty="0"/>
              <a:t> allows you to use broad frameworks and tools to </a:t>
            </a:r>
            <a:r>
              <a:rPr lang="en-US" b="1" dirty="0"/>
              <a:t>build</a:t>
            </a:r>
            <a:r>
              <a:rPr lang="en-US" dirty="0"/>
              <a:t> and </a:t>
            </a:r>
            <a:r>
              <a:rPr lang="en-US" b="1" dirty="0"/>
              <a:t>train</a:t>
            </a:r>
            <a:r>
              <a:rPr lang="en-US" dirty="0"/>
              <a:t> the model, including frameworks such as </a:t>
            </a:r>
            <a:r>
              <a:rPr lang="en-US" i="1" dirty="0"/>
              <a:t>TensorFlow, Cognitive Toolkit, </a:t>
            </a:r>
            <a:r>
              <a:rPr lang="en-US" i="1" dirty="0" err="1"/>
              <a:t>PyTorch</a:t>
            </a:r>
            <a:r>
              <a:rPr lang="en-US" dirty="0"/>
              <a:t> and more. It allows you to scale training to 100Ks servers and use –prebuilt AI model packages for </a:t>
            </a:r>
            <a:r>
              <a:rPr lang="en-US" i="1" dirty="0"/>
              <a:t>Computer Vision, Text, and forecasting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Once you’ve trained a model, you can </a:t>
            </a:r>
            <a:r>
              <a:rPr lang="en-US" b="1" dirty="0"/>
              <a:t>deploy</a:t>
            </a:r>
            <a:r>
              <a:rPr lang="en-US" dirty="0"/>
              <a:t> it to a service to use from the cloud or use it locally on the </a:t>
            </a:r>
            <a:r>
              <a:rPr lang="en-US" b="1" dirty="0"/>
              <a:t>Edge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the rest of this talk, we will focus on using pre-trained models on the </a:t>
            </a:r>
            <a:r>
              <a:rPr lang="en-US" b="1" dirty="0"/>
              <a:t>Edge</a:t>
            </a:r>
            <a:r>
              <a:rPr lang="en-US" dirty="0"/>
              <a:t> and on </a:t>
            </a:r>
            <a:r>
              <a:rPr lang="en-US" b="1" dirty="0"/>
              <a:t>Windows</a:t>
            </a:r>
            <a:endParaRPr lang="en-US" dirty="0"/>
          </a:p>
        </p:txBody>
      </p:sp>
    </p:spTree>
    <p:extLst>
      <p:ext uri="{BB962C8B-B14F-4D97-AF65-F5344CB8AC3E}">
        <p14:creationId xmlns:p14="http://schemas.microsoft.com/office/powerpoint/2010/main" val="3351646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baseline="0" dirty="0">
                <a:solidFill>
                  <a:srgbClr val="00B050"/>
                </a:solidFill>
              </a:rPr>
              <a:t>Azure AI solutions can really help you use AI to solve your hard problems, but sometimes developers also need AI Capabilities on the Edge.</a:t>
            </a:r>
          </a:p>
          <a:p>
            <a:endParaRPr lang="en-US" dirty="0"/>
          </a:p>
          <a:p>
            <a:r>
              <a:rPr lang="en-US" b="1" dirty="0"/>
              <a:t>Low</a:t>
            </a:r>
            <a:r>
              <a:rPr lang="en-US" b="1" baseline="0" dirty="0"/>
              <a:t> Latency</a:t>
            </a:r>
          </a:p>
          <a:p>
            <a:pPr marL="171450" indent="-171450">
              <a:buFont typeface="Arial" panose="020B0604020202020204" pitchFamily="34" charset="0"/>
              <a:buChar char="•"/>
            </a:pPr>
            <a:r>
              <a:rPr lang="en-US" baseline="0" dirty="0"/>
              <a:t>When scenarios require </a:t>
            </a:r>
            <a:r>
              <a:rPr lang="en-US" b="1" baseline="0" dirty="0"/>
              <a:t>real-time,</a:t>
            </a:r>
            <a:r>
              <a:rPr lang="en-US" baseline="0" dirty="0"/>
              <a:t> </a:t>
            </a:r>
            <a:r>
              <a:rPr lang="en-US" b="1" baseline="0" dirty="0"/>
              <a:t>low latency</a:t>
            </a:r>
            <a:r>
              <a:rPr lang="en-US" baseline="0" dirty="0"/>
              <a:t> results. This is critical, when your analyzing </a:t>
            </a:r>
            <a:r>
              <a:rPr lang="en-US" b="1" baseline="0" dirty="0"/>
              <a:t>images</a:t>
            </a:r>
            <a:r>
              <a:rPr lang="en-US" baseline="0" dirty="0"/>
              <a:t> in a video, running AI in a </a:t>
            </a:r>
            <a:r>
              <a:rPr lang="en-US" b="1" baseline="0" dirty="0"/>
              <a:t>game</a:t>
            </a:r>
            <a:r>
              <a:rPr lang="en-US" baseline="0" dirty="0"/>
              <a:t> engine, or handling background tasks like </a:t>
            </a:r>
            <a:r>
              <a:rPr lang="en-US" b="1" baseline="0" dirty="0"/>
              <a:t>search</a:t>
            </a:r>
            <a:r>
              <a:rPr lang="en-US" baseline="0" dirty="0"/>
              <a:t>.</a:t>
            </a:r>
          </a:p>
          <a:p>
            <a:r>
              <a:rPr lang="en-US" b="1" baseline="0" dirty="0"/>
              <a:t>Scalability</a:t>
            </a:r>
          </a:p>
          <a:p>
            <a:pPr marL="171450" indent="-171450">
              <a:buFont typeface="Arial" panose="020B0604020202020204" pitchFamily="34" charset="0"/>
              <a:buChar char="•"/>
            </a:pPr>
            <a:r>
              <a:rPr lang="en-US" baseline="0" dirty="0"/>
              <a:t>When you already have a service that’s running at scale, </a:t>
            </a:r>
            <a:r>
              <a:rPr lang="en-US" b="1" baseline="0" dirty="0"/>
              <a:t>AI on the edge</a:t>
            </a:r>
            <a:r>
              <a:rPr lang="en-US" baseline="0" dirty="0"/>
              <a:t> enables you to add intelligence to your service while optimizing your </a:t>
            </a:r>
            <a:r>
              <a:rPr lang="en-US" b="1" baseline="0" dirty="0"/>
              <a:t>operational cost</a:t>
            </a:r>
            <a:r>
              <a:rPr lang="en-US" baseline="0" dirty="0"/>
              <a:t>. You are not paying for GPU usage for every AI operation, but one for AI training.</a:t>
            </a:r>
          </a:p>
          <a:p>
            <a:r>
              <a:rPr lang="en-US" b="1" baseline="0" dirty="0"/>
              <a:t>Flexibility</a:t>
            </a:r>
          </a:p>
          <a:p>
            <a:pPr marL="171450" indent="-171450">
              <a:buFont typeface="Arial" panose="020B0604020202020204" pitchFamily="34" charset="0"/>
              <a:buChar char="•"/>
            </a:pPr>
            <a:r>
              <a:rPr lang="en-US" baseline="0" dirty="0"/>
              <a:t>Moving AI processing to the device is really important when data </a:t>
            </a:r>
            <a:r>
              <a:rPr lang="en-US" b="1" baseline="0" dirty="0"/>
              <a:t>can't be sent</a:t>
            </a:r>
            <a:r>
              <a:rPr lang="en-US" baseline="0" dirty="0"/>
              <a:t> to the cloud - due to </a:t>
            </a:r>
            <a:r>
              <a:rPr lang="en-US" b="1" baseline="0" dirty="0"/>
              <a:t>poor connection</a:t>
            </a:r>
            <a:r>
              <a:rPr lang="en-US" baseline="0" dirty="0"/>
              <a:t>, </a:t>
            </a:r>
            <a:r>
              <a:rPr lang="en-US" b="1" baseline="0" dirty="0"/>
              <a:t>size</a:t>
            </a:r>
            <a:r>
              <a:rPr lang="en-US" baseline="0" dirty="0"/>
              <a:t>, </a:t>
            </a:r>
            <a:r>
              <a:rPr lang="en-US" b="1" baseline="0" dirty="0"/>
              <a:t>policy</a:t>
            </a:r>
            <a:r>
              <a:rPr lang="en-US" baseline="0" dirty="0"/>
              <a:t>, or simple </a:t>
            </a:r>
            <a:r>
              <a:rPr lang="en-US" b="0" baseline="0" dirty="0"/>
              <a:t>customer </a:t>
            </a:r>
            <a:r>
              <a:rPr lang="en-US" b="1" baseline="0" dirty="0"/>
              <a:t>preference</a:t>
            </a:r>
            <a:r>
              <a:rPr lang="en-US" baseline="0" dirty="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12/15/2018 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t>In the Windows 10 </a:t>
            </a:r>
            <a:r>
              <a:rPr lang="en-US" b="1" dirty="0"/>
              <a:t>April 2018 Update</a:t>
            </a:r>
            <a:r>
              <a:rPr lang="en-US" b="0" dirty="0"/>
              <a:t>, we released </a:t>
            </a:r>
            <a:r>
              <a:rPr lang="en-US" b="1" dirty="0"/>
              <a:t>Windows ML</a:t>
            </a:r>
            <a:r>
              <a:rPr lang="en-US" b="0" dirty="0"/>
              <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t>A powerful API that enables developers to evaluate pre-trained machine learning models on the edge, using the hardware resources on the local machine.</a:t>
            </a:r>
            <a:endParaRPr lang="en-US" b="0" baseline="0" dirty="0"/>
          </a:p>
          <a:p>
            <a:pPr marL="0" indent="0">
              <a:buFont typeface="Arial" panose="020B0604020202020204" pitchFamily="34" charset="0"/>
              <a:buNone/>
            </a:pPr>
            <a:endParaRPr lang="en-US" b="0" i="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baseline="0" dirty="0"/>
              <a:t>Microsoft uniquely offers an AI platform from the Intelligent Cloud to the Intelligent Edge, that is optimized at the </a:t>
            </a:r>
            <a:r>
              <a:rPr lang="en-US" b="1" i="0" baseline="0" dirty="0"/>
              <a:t>silicon level</a:t>
            </a:r>
            <a:r>
              <a:rPr lang="en-US" b="0" i="0" baseline="0" dirty="0"/>
              <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b="0" i="0" baseline="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dirty="0"/>
              <a:t>DEMO R.</a:t>
            </a:r>
          </a:p>
          <a:p>
            <a:endParaRPr lang="en-US" dirty="0"/>
          </a:p>
        </p:txBody>
      </p:sp>
      <p:sp>
        <p:nvSpPr>
          <p:cNvPr id="4" name="Slide Number Placeholder 3"/>
          <p:cNvSpPr>
            <a:spLocks noGrp="1"/>
          </p:cNvSpPr>
          <p:nvPr>
            <p:ph type="sldNum" sz="quarter" idx="10"/>
          </p:nvPr>
        </p:nvSpPr>
        <p:spPr/>
        <p:txBody>
          <a:bodyPr/>
          <a:lstStyle/>
          <a:p>
            <a:fld id="{BFF0CEA4-3C59-4EA5-AD44-54F93089B1FC}" type="slidenum">
              <a:rPr lang="en-US" smtClean="0"/>
              <a:t>7</a:t>
            </a:fld>
            <a:endParaRPr lang="en-US"/>
          </a:p>
        </p:txBody>
      </p:sp>
    </p:spTree>
    <p:extLst>
      <p:ext uri="{BB962C8B-B14F-4D97-AF65-F5344CB8AC3E}">
        <p14:creationId xmlns:p14="http://schemas.microsoft.com/office/powerpoint/2010/main" val="107118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Let me explain how Windows ML solved 3 problems for me when building an application like the one I just showed you </a:t>
            </a:r>
          </a:p>
          <a:p>
            <a:pPr marL="0" indent="0">
              <a:buNone/>
            </a:pPr>
            <a:endParaRPr lang="en-US" sz="2400" dirty="0"/>
          </a:p>
          <a:p>
            <a:pPr marL="457200" indent="-457200">
              <a:buFont typeface="+mj-lt"/>
              <a:buAutoNum type="arabicPeriod"/>
            </a:pPr>
            <a:r>
              <a:rPr lang="en-US" sz="2400" dirty="0"/>
              <a:t>Windows ML provides an </a:t>
            </a:r>
            <a:r>
              <a:rPr lang="en-US" sz="2400" b="1" dirty="0"/>
              <a:t>evaluation runtime</a:t>
            </a:r>
            <a:r>
              <a:rPr lang="en-US" sz="2400" dirty="0"/>
              <a:t>, so you don’t have to worry about finding one and deploying it with your application.  </a:t>
            </a:r>
            <a:br>
              <a:rPr lang="en-US" sz="2400" dirty="0"/>
            </a:br>
            <a:r>
              <a:rPr lang="en-US" sz="2400" dirty="0"/>
              <a:t>Just focus on </a:t>
            </a:r>
            <a:r>
              <a:rPr lang="en-US" sz="2400" b="1" dirty="0"/>
              <a:t>identifying your question</a:t>
            </a:r>
            <a:r>
              <a:rPr lang="en-US" sz="2400" dirty="0"/>
              <a:t>, </a:t>
            </a:r>
            <a:r>
              <a:rPr lang="en-US" sz="2400" b="1" dirty="0"/>
              <a:t>gathering your data</a:t>
            </a:r>
            <a:r>
              <a:rPr lang="en-US" sz="2400" dirty="0"/>
              <a:t> – and let </a:t>
            </a:r>
            <a:r>
              <a:rPr lang="en-US" sz="2400" b="1" dirty="0"/>
              <a:t>Windows ML provide the platform</a:t>
            </a:r>
            <a:r>
              <a:rPr lang="en-US" sz="2400" dirty="0"/>
              <a:t>.</a:t>
            </a:r>
            <a:br>
              <a:rPr lang="en-US" sz="2400" dirty="0"/>
            </a:br>
            <a:r>
              <a:rPr lang="en-US" sz="2400" dirty="0"/>
              <a:t>Likewise, Windows ML provides me with </a:t>
            </a:r>
            <a:r>
              <a:rPr lang="en-US" sz="2400" b="1" dirty="0"/>
              <a:t>APIs</a:t>
            </a:r>
            <a:r>
              <a:rPr lang="en-US" sz="2400" dirty="0"/>
              <a:t> that I can use in either my </a:t>
            </a:r>
            <a:r>
              <a:rPr lang="en-US" sz="2400" b="1" dirty="0"/>
              <a:t>Win32</a:t>
            </a:r>
            <a:r>
              <a:rPr lang="en-US" sz="2400" dirty="0"/>
              <a:t> application, or my </a:t>
            </a:r>
            <a:r>
              <a:rPr lang="en-US" sz="2400" b="1" dirty="0"/>
              <a:t>UWP</a:t>
            </a:r>
            <a:r>
              <a:rPr lang="en-US" sz="2400" dirty="0"/>
              <a:t> application</a:t>
            </a:r>
          </a:p>
          <a:p>
            <a:pPr marL="457200" indent="-457200">
              <a:buFont typeface="+mj-lt"/>
              <a:buAutoNum type="arabicPeriod"/>
            </a:pPr>
            <a:r>
              <a:rPr lang="en-US" sz="1800" dirty="0"/>
              <a:t>Windows ML supports </a:t>
            </a:r>
            <a:r>
              <a:rPr lang="en-US" sz="1800" b="1" dirty="0"/>
              <a:t>ONNX</a:t>
            </a:r>
            <a:r>
              <a:rPr lang="en-US" sz="1800" dirty="0"/>
              <a:t>, the </a:t>
            </a:r>
            <a:r>
              <a:rPr lang="en-US" sz="1800" b="1" dirty="0"/>
              <a:t>industry standard</a:t>
            </a:r>
            <a:r>
              <a:rPr lang="en-US" sz="1800" dirty="0"/>
              <a:t> for Machine Learning model interop.</a:t>
            </a:r>
            <a:br>
              <a:rPr lang="en-US" sz="1800" dirty="0"/>
            </a:br>
            <a:r>
              <a:rPr lang="en-US" sz="1800" dirty="0"/>
              <a:t>No matter what training framework you used to make your model, as long as you can </a:t>
            </a:r>
            <a:r>
              <a:rPr lang="en-US" sz="1800" b="1" dirty="0"/>
              <a:t>save or convert it into ONNX</a:t>
            </a:r>
            <a:r>
              <a:rPr lang="en-US" sz="1800" dirty="0"/>
              <a:t> – you can </a:t>
            </a:r>
            <a:r>
              <a:rPr lang="en-US" sz="1800" b="1" dirty="0"/>
              <a:t>evaluate</a:t>
            </a:r>
            <a:r>
              <a:rPr lang="en-US" sz="1800" dirty="0"/>
              <a:t> it with Windows ML. </a:t>
            </a:r>
          </a:p>
          <a:p>
            <a:pPr marL="457200" indent="-457200">
              <a:buFont typeface="+mj-lt"/>
              <a:buAutoNum type="arabicPeriod"/>
            </a:pPr>
            <a:r>
              <a:rPr lang="en-US" sz="1800" dirty="0"/>
              <a:t>On Windows, your evaluation code is HW accelerated using </a:t>
            </a:r>
            <a:r>
              <a:rPr lang="en-US" sz="1800" b="1" dirty="0"/>
              <a:t>DX12</a:t>
            </a:r>
            <a:r>
              <a:rPr lang="en-US" sz="1800" dirty="0"/>
              <a:t>.  </a:t>
            </a:r>
            <a:br>
              <a:rPr lang="en-US" sz="1800" dirty="0"/>
            </a:br>
            <a:r>
              <a:rPr lang="en-US" sz="1800" dirty="0"/>
              <a:t>DirectX as you know, has a proven history of providing excellent performance across a wide range of hardware.  This means that </a:t>
            </a:r>
            <a:r>
              <a:rPr lang="en-US" sz="1800" b="1" dirty="0"/>
              <a:t>you don’t have to change your code when running on different devices</a:t>
            </a:r>
            <a:r>
              <a:rPr lang="en-US" sz="1800" dirty="0"/>
              <a:t>.</a:t>
            </a:r>
          </a:p>
          <a:p>
            <a:pPr marL="457200" lvl="1" indent="0">
              <a:buFont typeface="+mj-lt"/>
              <a:buNone/>
            </a:pPr>
            <a:r>
              <a:rPr lang="en-US" sz="1800" dirty="0"/>
              <a:t>This is a huge </a:t>
            </a:r>
            <a:r>
              <a:rPr lang="en-US" sz="1800" b="1" dirty="0"/>
              <a:t>advantage</a:t>
            </a:r>
            <a:r>
              <a:rPr lang="en-US" sz="1800" dirty="0"/>
              <a:t> compared to other platforms that depend on </a:t>
            </a:r>
            <a:r>
              <a:rPr lang="en-US" sz="1800" b="1" dirty="0"/>
              <a:t>3</a:t>
            </a:r>
            <a:r>
              <a:rPr lang="en-US" sz="1800" b="1" baseline="30000" dirty="0"/>
              <a:t>rd</a:t>
            </a:r>
            <a:r>
              <a:rPr lang="en-US" sz="1800" b="1" dirty="0"/>
              <a:t> party device SDKs</a:t>
            </a:r>
            <a:r>
              <a:rPr lang="en-US" sz="1800" dirty="0"/>
              <a:t> for evaluation acceleration.  </a:t>
            </a:r>
            <a:br>
              <a:rPr lang="en-US" sz="1800" dirty="0"/>
            </a:br>
            <a:r>
              <a:rPr lang="en-US" sz="1800" dirty="0"/>
              <a:t>We’ve also optimized the </a:t>
            </a:r>
            <a:r>
              <a:rPr lang="en-US" sz="1800" b="1" dirty="0"/>
              <a:t>CPU paths</a:t>
            </a:r>
            <a:r>
              <a:rPr lang="en-US" sz="1800" dirty="0"/>
              <a:t>, using the instruction optimizations up to AVX-512.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12/15/2018 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439548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sz="2400" b="1" dirty="0"/>
              <a:t>Industry standard</a:t>
            </a:r>
            <a:r>
              <a:rPr lang="en-US" sz="2400" dirty="0"/>
              <a:t> format for </a:t>
            </a:r>
            <a:r>
              <a:rPr lang="en-US" sz="2400"/>
              <a:t>Machine Learning </a:t>
            </a:r>
            <a:r>
              <a:rPr lang="en-US" sz="2400" dirty="0"/>
              <a:t>model interchange</a:t>
            </a:r>
          </a:p>
          <a:p>
            <a:pPr lvl="0">
              <a:buFont typeface="Arial" panose="020B0604020202020204" pitchFamily="34" charset="0"/>
              <a:buChar char="•"/>
            </a:pPr>
            <a:endParaRPr lang="en-US" sz="2400" dirty="0"/>
          </a:p>
          <a:p>
            <a:pPr lvl="0">
              <a:buFont typeface="Arial" panose="020B0604020202020204" pitchFamily="34" charset="0"/>
              <a:buChar char="•"/>
            </a:pPr>
            <a:r>
              <a:rPr lang="en-US" sz="2400" dirty="0"/>
              <a:t>A community project created by </a:t>
            </a:r>
            <a:r>
              <a:rPr lang="en-US" sz="2400" b="1" dirty="0"/>
              <a:t>Microsoft and Facebook</a:t>
            </a:r>
          </a:p>
          <a:p>
            <a:pPr lvl="0">
              <a:buFont typeface="Arial" panose="020B0604020202020204" pitchFamily="34" charset="0"/>
              <a:buChar char="•"/>
            </a:pPr>
            <a:endParaRPr lang="en-US" sz="1200" dirty="0"/>
          </a:p>
          <a:p>
            <a:pPr lvl="0">
              <a:buFont typeface="Arial" panose="020B0604020202020204" pitchFamily="34" charset="0"/>
              <a:buChar char="•"/>
            </a:pPr>
            <a:r>
              <a:rPr lang="en-US" sz="2400" dirty="0"/>
              <a:t>Defines an </a:t>
            </a:r>
            <a:r>
              <a:rPr lang="en-US" sz="2400" b="1" dirty="0"/>
              <a:t>extensible computation graph</a:t>
            </a:r>
            <a:r>
              <a:rPr lang="en-US" sz="2400" dirty="0"/>
              <a:t>, </a:t>
            </a:r>
            <a:r>
              <a:rPr lang="en-US" sz="2400" b="1" dirty="0"/>
              <a:t>built-in operators</a:t>
            </a:r>
            <a:r>
              <a:rPr lang="en-US" sz="2400" dirty="0"/>
              <a:t>, and </a:t>
            </a:r>
            <a:r>
              <a:rPr lang="en-US" sz="2400" b="1" dirty="0"/>
              <a:t>standard data types</a:t>
            </a:r>
            <a:r>
              <a:rPr lang="en-US" sz="2400" dirty="0"/>
              <a:t>.</a:t>
            </a:r>
          </a:p>
          <a:p>
            <a:pPr lvl="0">
              <a:buFont typeface="Arial" panose="020B0604020202020204" pitchFamily="34" charset="0"/>
              <a:buChar char="•"/>
            </a:pPr>
            <a:endParaRPr lang="en-US" sz="1200" dirty="0"/>
          </a:p>
          <a:p>
            <a:pPr lvl="0">
              <a:buFont typeface="Arial" panose="020B0604020202020204" pitchFamily="34" charset="0"/>
              <a:buChar char="•"/>
            </a:pPr>
            <a:r>
              <a:rPr lang="en-US" sz="2400" dirty="0"/>
              <a:t>Supports a </a:t>
            </a:r>
            <a:r>
              <a:rPr lang="en-US" sz="2400" b="1" dirty="0"/>
              <a:t>wide range</a:t>
            </a:r>
            <a:r>
              <a:rPr lang="en-US" sz="2400" dirty="0"/>
              <a:t> of machine learning models including </a:t>
            </a:r>
            <a:r>
              <a:rPr lang="en-US" sz="2400" b="1" dirty="0"/>
              <a:t>Classical and Deep Learning</a:t>
            </a:r>
            <a:r>
              <a:rPr lang="en-US" sz="2400" dirty="0"/>
              <a:t> algorithms</a:t>
            </a:r>
          </a:p>
          <a:p>
            <a:pPr lvl="0">
              <a:buFont typeface="Arial" panose="020B0604020202020204" pitchFamily="34" charset="0"/>
              <a:buChar char="•"/>
            </a:pPr>
            <a:endParaRPr lang="en-US" sz="2400" dirty="0"/>
          </a:p>
          <a:p>
            <a:pPr lvl="0">
              <a:buFont typeface="Arial" panose="020B0604020202020204" pitchFamily="34" charset="0"/>
              <a:buChar char="•"/>
            </a:pPr>
            <a:r>
              <a:rPr lang="en-US" sz="2400" dirty="0"/>
              <a:t>Learn more at </a:t>
            </a:r>
            <a:r>
              <a:rPr lang="en-US" sz="2400" dirty="0">
                <a:hlinkClick r:id="rId3"/>
              </a:rPr>
              <a:t>http://onnx.ai/</a:t>
            </a:r>
            <a:endParaRPr lang="en-US" sz="24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12/15/2018 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46092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2.svg"/><Relationship Id="rId9"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163555"/>
                </a:solidFill>
              </a:defRPr>
            </a:lvl1pPr>
          </a:lstStyle>
          <a:p>
            <a:r>
              <a:rPr lang="en-US" dirty="0"/>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163555"/>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26" name="Picture 2" descr="image description">
            <a:extLst>
              <a:ext uri="{FF2B5EF4-FFF2-40B4-BE49-F238E27FC236}">
                <a16:creationId xmlns:a16="http://schemas.microsoft.com/office/drawing/2014/main" id="{F9A17FB4-04D9-476C-9C5D-79F98F58D99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6096000" cy="31575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description">
            <a:extLst>
              <a:ext uri="{FF2B5EF4-FFF2-40B4-BE49-F238E27FC236}">
                <a16:creationId xmlns:a16="http://schemas.microsoft.com/office/drawing/2014/main" id="{7173B67D-5F36-4A4E-988A-69E71E47EF9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1" y="1"/>
            <a:ext cx="6095998" cy="315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112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6719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8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73155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335087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58075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953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2101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30986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75218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0390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54550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9673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9" name="Graphic 8">
            <a:extLst>
              <a:ext uri="{FF2B5EF4-FFF2-40B4-BE49-F238E27FC236}">
                <a16:creationId xmlns:a16="http://schemas.microsoft.com/office/drawing/2014/main" id="{439E75BD-A5F9-4A6A-BCE4-C6D74624497A}"/>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627509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13" name="Graphic 12">
            <a:extLst>
              <a:ext uri="{FF2B5EF4-FFF2-40B4-BE49-F238E27FC236}">
                <a16:creationId xmlns:a16="http://schemas.microsoft.com/office/drawing/2014/main" id="{8322AB92-BFE9-49A0-9BCF-9D7DA37D2BD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98384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761726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942739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50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60651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10757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2868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241780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126870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2139231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659941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45560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023488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919289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7683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143165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972877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3925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p:nvSpPr>
        <p:spPr>
          <a:xfrm>
            <a:off x="0" y="3429000"/>
            <a:ext cx="12192000" cy="3429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20546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40460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505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9061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70526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77302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281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9345583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2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438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17102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89664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58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6.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20.emf"/><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64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02" r:id="rId16"/>
    <p:sldLayoutId id="2147483704" r:id="rId17"/>
    <p:sldLayoutId id="2147483708" r:id="rId18"/>
    <p:sldLayoutId id="2147483710" r:id="rId19"/>
    <p:sldLayoutId id="2147483711" r:id="rId20"/>
    <p:sldLayoutId id="2147483712" r:id="rId21"/>
    <p:sldLayoutId id="214748371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65074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10.xml.rels><?xml version="1.0" encoding="UTF-8" standalone="yes"?>
<Relationships xmlns="http://schemas.openxmlformats.org/package/2006/relationships"><Relationship Id="rId3" Type="http://schemas.openxmlformats.org/officeDocument/2006/relationships/hyperlink" Target="https://customvision.ai/"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hyperlink" Target="https://gallery.azure.ai/model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ist.github.com/marcominerva/74ab33bef3660bb9a0f6db2f6cebd97b"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azure.microsoft.com/en-us/blog/running-cognitive-service-containers/" TargetMode="External"/><Relationship Id="rId3" Type="http://schemas.openxmlformats.org/officeDocument/2006/relationships/hyperlink" Target="https://onnx.ai/" TargetMode="External"/><Relationship Id="rId7" Type="http://schemas.openxmlformats.org/officeDocument/2006/relationships/hyperlink" Target="https://customvision.ai/"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microsoft.com/en-us/store/p/emoji8/9n5vj4hkp6x1" TargetMode="External"/><Relationship Id="rId5" Type="http://schemas.openxmlformats.org/officeDocument/2006/relationships/hyperlink" Target="https://www.microsoft.com/en-us/store/p/emoji8/9n5vj4hkp6x1?rtc=1&amp;activetab=pivot:overviewtab" TargetMode="External"/><Relationship Id="rId4" Type="http://schemas.openxmlformats.org/officeDocument/2006/relationships/hyperlink" Target="https://gallery.azure.ai/models" TargetMode="External"/><Relationship Id="rId9" Type="http://schemas.openxmlformats.org/officeDocument/2006/relationships/hyperlink" Target="https://github.com/DotNetToscana/CustomVisionCompani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31.jpeg"/><Relationship Id="rId5" Type="http://schemas.openxmlformats.org/officeDocument/2006/relationships/image" Target="../media/image30.jp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C82D-2F8C-4ECE-841D-50A8C4D4F27D}"/>
              </a:ext>
            </a:extLst>
          </p:cNvPr>
          <p:cNvSpPr>
            <a:spLocks noGrp="1"/>
          </p:cNvSpPr>
          <p:nvPr>
            <p:ph type="ctrTitle"/>
          </p:nvPr>
        </p:nvSpPr>
        <p:spPr>
          <a:xfrm>
            <a:off x="381000" y="3429000"/>
            <a:ext cx="9144000" cy="974558"/>
          </a:xfrm>
        </p:spPr>
        <p:txBody>
          <a:bodyPr>
            <a:normAutofit/>
          </a:bodyPr>
          <a:lstStyle/>
          <a:p>
            <a:r>
              <a:rPr lang="en-US" dirty="0">
                <a:solidFill>
                  <a:srgbClr val="163555"/>
                </a:solidFill>
              </a:rPr>
              <a:t>AI on the Edge… and Containers</a:t>
            </a:r>
          </a:p>
        </p:txBody>
      </p:sp>
      <p:sp>
        <p:nvSpPr>
          <p:cNvPr id="11" name="Subtitle 2">
            <a:extLst>
              <a:ext uri="{FF2B5EF4-FFF2-40B4-BE49-F238E27FC236}">
                <a16:creationId xmlns:a16="http://schemas.microsoft.com/office/drawing/2014/main" id="{D9BD3AB8-FCAE-45C5-B044-CA23058C2BFE}"/>
              </a:ext>
            </a:extLst>
          </p:cNvPr>
          <p:cNvSpPr txBox="1">
            <a:spLocks/>
          </p:cNvSpPr>
          <p:nvPr/>
        </p:nvSpPr>
        <p:spPr>
          <a:xfrm>
            <a:off x="222154" y="4394033"/>
            <a:ext cx="3878791" cy="2452531"/>
          </a:xfrm>
          <a:prstGeom prst="rect">
            <a:avLst/>
          </a:prstGeom>
        </p:spPr>
        <p:txBody>
          <a:bodyPr vert="horz" lIns="91440" tIns="45720" rIns="91440" bIns="45720" rtlCol="0" anchor="b">
            <a:normAutofit/>
          </a:bodyPr>
          <a:lst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163555"/>
                </a:solidFill>
              </a:rPr>
              <a:t>Riccardo Cappello</a:t>
            </a:r>
          </a:p>
          <a:p>
            <a:r>
              <a:rPr lang="en-GB" dirty="0">
                <a:solidFill>
                  <a:srgbClr val="163555"/>
                </a:solidFill>
              </a:rPr>
              <a:t>Microsoft MVP Microsoft Azure</a:t>
            </a:r>
          </a:p>
          <a:p>
            <a:r>
              <a:rPr lang="en-GB" dirty="0">
                <a:solidFill>
                  <a:srgbClr val="163555"/>
                </a:solidFill>
              </a:rPr>
              <a:t>Intel Software Innovator</a:t>
            </a:r>
            <a:endParaRPr lang="en-US" dirty="0">
              <a:solidFill>
                <a:srgbClr val="163555"/>
              </a:solidFill>
            </a:endParaRPr>
          </a:p>
        </p:txBody>
      </p:sp>
      <p:sp>
        <p:nvSpPr>
          <p:cNvPr id="12" name="Subtitle 2">
            <a:extLst>
              <a:ext uri="{FF2B5EF4-FFF2-40B4-BE49-F238E27FC236}">
                <a16:creationId xmlns:a16="http://schemas.microsoft.com/office/drawing/2014/main" id="{00DB35E2-EFC0-4089-8569-6995CE8EECEF}"/>
              </a:ext>
            </a:extLst>
          </p:cNvPr>
          <p:cNvSpPr txBox="1">
            <a:spLocks/>
          </p:cNvSpPr>
          <p:nvPr/>
        </p:nvSpPr>
        <p:spPr>
          <a:xfrm>
            <a:off x="7390356" y="4394033"/>
            <a:ext cx="4579490" cy="245253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2000" b="1" dirty="0">
                <a:solidFill>
                  <a:srgbClr val="163555"/>
                </a:solidFill>
              </a:rPr>
              <a:t>Marco Dal Pino</a:t>
            </a:r>
          </a:p>
          <a:p>
            <a:pPr algn="r"/>
            <a:r>
              <a:rPr lang="it-IT" sz="2000" dirty="0">
                <a:solidFill>
                  <a:srgbClr val="163555"/>
                </a:solidFill>
              </a:rPr>
              <a:t>Microsoft MVP Windows Development</a:t>
            </a:r>
          </a:p>
          <a:p>
            <a:pPr algn="r"/>
            <a:r>
              <a:rPr lang="it-IT" sz="2000" dirty="0">
                <a:solidFill>
                  <a:srgbClr val="163555"/>
                </a:solidFill>
              </a:rPr>
              <a:t>Intel Software Innovator / Intel </a:t>
            </a:r>
            <a:r>
              <a:rPr lang="it-IT" sz="2000" dirty="0" err="1">
                <a:solidFill>
                  <a:srgbClr val="163555"/>
                </a:solidFill>
              </a:rPr>
              <a:t>Blackbelt</a:t>
            </a:r>
            <a:endParaRPr lang="it-IT" sz="2000" dirty="0">
              <a:solidFill>
                <a:srgbClr val="163555"/>
              </a:solidFill>
            </a:endParaRPr>
          </a:p>
        </p:txBody>
      </p:sp>
      <p:pic>
        <p:nvPicPr>
          <p:cNvPr id="13" name="Picture 2" descr="https://software.intel.com/sites/default/files/managed/9f/d5/Intel%C2%AE%20Software%20Innovator%20Program%20%20%20Overview%20%20%20Intel%C2%AE%20Developer%20Zone.png">
            <a:extLst>
              <a:ext uri="{FF2B5EF4-FFF2-40B4-BE49-F238E27FC236}">
                <a16:creationId xmlns:a16="http://schemas.microsoft.com/office/drawing/2014/main" id="{5AC1126D-8CAF-43B1-A53A-7CF9DA9EA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556" y="5454702"/>
            <a:ext cx="1102895" cy="1336623"/>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6">
            <a:extLst>
              <a:ext uri="{FF2B5EF4-FFF2-40B4-BE49-F238E27FC236}">
                <a16:creationId xmlns:a16="http://schemas.microsoft.com/office/drawing/2014/main" id="{D7297139-3747-44BD-9A5F-11C05A63DC40}"/>
              </a:ext>
            </a:extLst>
          </p:cNvPr>
          <p:cNvPicPr>
            <a:picLocks noChangeAspect="1"/>
          </p:cNvPicPr>
          <p:nvPr/>
        </p:nvPicPr>
        <p:blipFill>
          <a:blip r:embed="rId4"/>
          <a:stretch>
            <a:fillRect/>
          </a:stretch>
        </p:blipFill>
        <p:spPr>
          <a:xfrm>
            <a:off x="4190235" y="5502711"/>
            <a:ext cx="1288614" cy="1288614"/>
          </a:xfrm>
          <a:prstGeom prst="rect">
            <a:avLst/>
          </a:prstGeom>
        </p:spPr>
      </p:pic>
      <p:pic>
        <p:nvPicPr>
          <p:cNvPr id="15" name="Immagine 3">
            <a:extLst>
              <a:ext uri="{FF2B5EF4-FFF2-40B4-BE49-F238E27FC236}">
                <a16:creationId xmlns:a16="http://schemas.microsoft.com/office/drawing/2014/main" id="{7F3C294A-8DCD-4F5C-9711-B75D5CCEEA8C}"/>
              </a:ext>
            </a:extLst>
          </p:cNvPr>
          <p:cNvPicPr>
            <a:picLocks noChangeAspect="1"/>
          </p:cNvPicPr>
          <p:nvPr/>
        </p:nvPicPr>
        <p:blipFill>
          <a:blip r:embed="rId5"/>
          <a:stretch>
            <a:fillRect/>
          </a:stretch>
        </p:blipFill>
        <p:spPr>
          <a:xfrm>
            <a:off x="5455920" y="5553378"/>
            <a:ext cx="785828" cy="1237947"/>
          </a:xfrm>
          <a:prstGeom prst="rect">
            <a:avLst/>
          </a:prstGeom>
        </p:spPr>
      </p:pic>
      <p:pic>
        <p:nvPicPr>
          <p:cNvPr id="4" name="Picture 3">
            <a:extLst>
              <a:ext uri="{FF2B5EF4-FFF2-40B4-BE49-F238E27FC236}">
                <a16:creationId xmlns:a16="http://schemas.microsoft.com/office/drawing/2014/main" id="{55302C56-6DB6-4789-93DA-3EEE70F298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9882" y="5235472"/>
            <a:ext cx="863369" cy="861600"/>
          </a:xfrm>
          <a:prstGeom prst="rect">
            <a:avLst/>
          </a:prstGeom>
        </p:spPr>
      </p:pic>
    </p:spTree>
    <p:extLst>
      <p:ext uri="{BB962C8B-B14F-4D97-AF65-F5344CB8AC3E}">
        <p14:creationId xmlns:p14="http://schemas.microsoft.com/office/powerpoint/2010/main" val="16441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4200" y="2102071"/>
            <a:ext cx="11018520" cy="4039649"/>
          </a:xfrm>
        </p:spPr>
        <p:txBody>
          <a:bodyPr>
            <a:noAutofit/>
          </a:bodyPr>
          <a:lstStyle/>
          <a:p>
            <a:pPr marL="342900" indent="-342900">
              <a:buFont typeface="Arial" panose="020B0604020202020204" pitchFamily="34" charset="0"/>
              <a:buChar char="•"/>
            </a:pPr>
            <a:r>
              <a:rPr lang="en-US" kern="0">
                <a:solidFill>
                  <a:srgbClr val="163555"/>
                </a:solidFill>
              </a:rPr>
              <a:t>Azure Machine Learning Services gives you an end-to-end solution to prepare data, and train your model in the Cloud.</a:t>
            </a: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err="1">
                <a:solidFill>
                  <a:srgbClr val="163555"/>
                </a:solidFill>
              </a:rPr>
              <a:t>WinMLTools</a:t>
            </a:r>
            <a:r>
              <a:rPr lang="en-US" kern="0">
                <a:solidFill>
                  <a:srgbClr val="163555"/>
                </a:solidFill>
              </a:rPr>
              <a:t> converts existing models from </a:t>
            </a:r>
            <a:r>
              <a:rPr lang="en-US" kern="0" err="1">
                <a:solidFill>
                  <a:srgbClr val="163555"/>
                </a:solidFill>
              </a:rPr>
              <a:t>CoreML</a:t>
            </a:r>
            <a:r>
              <a:rPr lang="en-US" kern="0">
                <a:solidFill>
                  <a:srgbClr val="163555"/>
                </a:solidFill>
              </a:rPr>
              <a:t>, </a:t>
            </a:r>
            <a:r>
              <a:rPr lang="en-US" kern="0" err="1">
                <a:solidFill>
                  <a:srgbClr val="163555"/>
                </a:solidFill>
              </a:rPr>
              <a:t>scikit</a:t>
            </a:r>
            <a:r>
              <a:rPr lang="en-US" kern="0">
                <a:solidFill>
                  <a:srgbClr val="163555"/>
                </a:solidFill>
              </a:rPr>
              <a:t>-learn, LIBSVM, and </a:t>
            </a:r>
            <a:r>
              <a:rPr lang="en-US" kern="0" err="1">
                <a:solidFill>
                  <a:srgbClr val="163555"/>
                </a:solidFill>
              </a:rPr>
              <a:t>XGBoost</a:t>
            </a:r>
            <a:endParaRPr lang="en-US" kern="0">
              <a:solidFill>
                <a:srgbClr val="163555"/>
              </a:solidFill>
            </a:endParaRP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a:solidFill>
                  <a:srgbClr val="163555"/>
                </a:solidFill>
              </a:rPr>
              <a:t>Azure Custom Vision makes it easy to create your own image models - </a:t>
            </a:r>
            <a:r>
              <a:rPr lang="en-US">
                <a:solidFill>
                  <a:srgbClr val="163555"/>
                </a:solidFill>
                <a:hlinkClick r:id="rId3"/>
              </a:rPr>
              <a:t>https://customvision.ai/</a:t>
            </a:r>
            <a:endParaRPr lang="en-US">
              <a:solidFill>
                <a:srgbClr val="163555"/>
              </a:solidFill>
            </a:endParaRP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a:solidFill>
                  <a:srgbClr val="163555"/>
                </a:solidFill>
              </a:rPr>
              <a:t>Azure AI Gallery curates models for use with Windows ML - </a:t>
            </a:r>
            <a:r>
              <a:rPr lang="en-US" u="sng">
                <a:solidFill>
                  <a:srgbClr val="163555"/>
                </a:solidFill>
                <a:hlinkClick r:id="rId4"/>
              </a:rPr>
              <a:t>https://gallery.azure.ai/models</a:t>
            </a:r>
            <a:endParaRPr lang="en-US" u="sng">
              <a:solidFill>
                <a:srgbClr val="163555"/>
              </a:solidFill>
            </a:endParaRPr>
          </a:p>
          <a:p>
            <a:pPr marL="342900" indent="-342900">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endParaRPr lang="en-US" kern="0">
              <a:solidFill>
                <a:srgbClr val="163555"/>
              </a:solidFill>
            </a:endParaRPr>
          </a:p>
        </p:txBody>
      </p:sp>
      <p:sp>
        <p:nvSpPr>
          <p:cNvPr id="4" name="Title 1">
            <a:extLst>
              <a:ext uri="{FF2B5EF4-FFF2-40B4-BE49-F238E27FC236}">
                <a16:creationId xmlns:a16="http://schemas.microsoft.com/office/drawing/2014/main" id="{73EA78F7-1522-4CAC-855C-425C82A9E407}"/>
              </a:ext>
            </a:extLst>
          </p:cNvPr>
          <p:cNvSpPr txBox="1">
            <a:spLocks/>
          </p:cNvSpPr>
          <p:nvPr/>
        </p:nvSpPr>
        <p:spPr>
          <a:xfrm>
            <a:off x="194537" y="357423"/>
            <a:ext cx="11818491" cy="1289030"/>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How do I get ONNX models to use in my application?</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spTree>
    <p:extLst>
      <p:ext uri="{BB962C8B-B14F-4D97-AF65-F5344CB8AC3E}">
        <p14:creationId xmlns:p14="http://schemas.microsoft.com/office/powerpoint/2010/main" val="42298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BE5B-B4AA-4CEE-8EFF-35FC54CA9BAE}"/>
              </a:ext>
            </a:extLst>
          </p:cNvPr>
          <p:cNvSpPr>
            <a:spLocks noGrp="1"/>
          </p:cNvSpPr>
          <p:nvPr>
            <p:ph type="title"/>
          </p:nvPr>
        </p:nvSpPr>
        <p:spPr/>
        <p:txBody>
          <a:bodyPr/>
          <a:lstStyle/>
          <a:p>
            <a:r>
              <a:rPr lang="en-US"/>
              <a:t>Azure Custom Vision</a:t>
            </a:r>
          </a:p>
        </p:txBody>
      </p:sp>
      <p:sp>
        <p:nvSpPr>
          <p:cNvPr id="3" name="Text Placeholder 2">
            <a:extLst>
              <a:ext uri="{FF2B5EF4-FFF2-40B4-BE49-F238E27FC236}">
                <a16:creationId xmlns:a16="http://schemas.microsoft.com/office/drawing/2014/main" id="{4D74FC0F-D46C-4854-AC70-E8A345FFC4D6}"/>
              </a:ext>
            </a:extLst>
          </p:cNvPr>
          <p:cNvSpPr>
            <a:spLocks noGrp="1"/>
          </p:cNvSpPr>
          <p:nvPr>
            <p:ph type="body" idx="1"/>
          </p:nvPr>
        </p:nvSpPr>
        <p:spPr/>
        <p:txBody>
          <a:bodyPr/>
          <a:lstStyle/>
          <a:p>
            <a:r>
              <a:rPr lang="en-US"/>
              <a:t>Demo</a:t>
            </a:r>
          </a:p>
        </p:txBody>
      </p:sp>
    </p:spTree>
    <p:extLst>
      <p:ext uri="{BB962C8B-B14F-4D97-AF65-F5344CB8AC3E}">
        <p14:creationId xmlns:p14="http://schemas.microsoft.com/office/powerpoint/2010/main" val="311851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dirty="0"/>
              <a:t>More edges with Custom Vision</a:t>
            </a:r>
          </a:p>
        </p:txBody>
      </p:sp>
      <p:sp>
        <p:nvSpPr>
          <p:cNvPr id="3" name="Text Placeholder 2">
            <a:extLst>
              <a:ext uri="{FF2B5EF4-FFF2-40B4-BE49-F238E27FC236}">
                <a16:creationId xmlns:a16="http://schemas.microsoft.com/office/drawing/2014/main" id="{1978689B-290D-496C-ABA3-710892B6314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72289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Custom Vision models targets</a:t>
            </a:r>
          </a:p>
        </p:txBody>
      </p:sp>
      <p:sp>
        <p:nvSpPr>
          <p:cNvPr id="2" name="Text Placeholder 1">
            <a:extLst>
              <a:ext uri="{FF2B5EF4-FFF2-40B4-BE49-F238E27FC236}">
                <a16:creationId xmlns:a16="http://schemas.microsoft.com/office/drawing/2014/main" id="{9854F6B1-9A29-47D2-8AA6-EA9FFD02BA9D}"/>
              </a:ext>
            </a:extLst>
          </p:cNvPr>
          <p:cNvSpPr>
            <a:spLocks noGrp="1"/>
          </p:cNvSpPr>
          <p:nvPr>
            <p:ph idx="1"/>
          </p:nvPr>
        </p:nvSpPr>
        <p:spPr/>
        <p:txBody>
          <a:bodyPr/>
          <a:lstStyle/>
          <a:p>
            <a:r>
              <a:rPr lang="en-US" dirty="0" err="1"/>
              <a:t>CoreML</a:t>
            </a:r>
            <a:endParaRPr lang="en-US" dirty="0"/>
          </a:p>
          <a:p>
            <a:pPr lvl="1"/>
            <a:r>
              <a:rPr lang="en-US" sz="2400" dirty="0"/>
              <a:t>iOS 11 &amp; later</a:t>
            </a:r>
          </a:p>
          <a:p>
            <a:r>
              <a:rPr lang="en-US" dirty="0"/>
              <a:t>TensorFlow</a:t>
            </a:r>
          </a:p>
          <a:p>
            <a:pPr lvl="1"/>
            <a:r>
              <a:rPr lang="en-US" sz="2400" dirty="0"/>
              <a:t>Android</a:t>
            </a:r>
          </a:p>
          <a:p>
            <a:r>
              <a:rPr lang="en-US" dirty="0"/>
              <a:t>ONNX</a:t>
            </a:r>
          </a:p>
          <a:p>
            <a:pPr lvl="1"/>
            <a:r>
              <a:rPr lang="en-US" sz="2400" dirty="0"/>
              <a:t>Windows ML</a:t>
            </a:r>
          </a:p>
          <a:p>
            <a:r>
              <a:rPr lang="en-US" dirty="0" err="1"/>
              <a:t>Dockerfile</a:t>
            </a:r>
            <a:endParaRPr lang="en-US" dirty="0"/>
          </a:p>
          <a:p>
            <a:pPr lvl="1"/>
            <a:r>
              <a:rPr lang="en-US" sz="2400" dirty="0"/>
              <a:t>Azure IoT Edge, Azure Functions, </a:t>
            </a:r>
            <a:r>
              <a:rPr lang="en-US" sz="2400" dirty="0" err="1"/>
              <a:t>AzureML</a:t>
            </a:r>
            <a:endParaRPr lang="en-US" sz="2400" dirty="0"/>
          </a:p>
        </p:txBody>
      </p:sp>
    </p:spTree>
    <p:extLst>
      <p:ext uri="{BB962C8B-B14F-4D97-AF65-F5344CB8AC3E}">
        <p14:creationId xmlns:p14="http://schemas.microsoft.com/office/powerpoint/2010/main" val="151293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Custom Vision offline models with iOS &amp; Android</a:t>
            </a:r>
          </a:p>
        </p:txBody>
      </p:sp>
      <p:sp>
        <p:nvSpPr>
          <p:cNvPr id="3" name="Text Placeholder 2">
            <a:extLst>
              <a:ext uri="{FF2B5EF4-FFF2-40B4-BE49-F238E27FC236}">
                <a16:creationId xmlns:a16="http://schemas.microsoft.com/office/drawing/2014/main" id="{9A3078C3-04B8-42DE-ACA6-2ADF0A50EEEF}"/>
              </a:ext>
            </a:extLst>
          </p:cNvPr>
          <p:cNvSpPr>
            <a:spLocks noGrp="1"/>
          </p:cNvSpPr>
          <p:nvPr>
            <p:ph type="body" idx="1"/>
          </p:nvPr>
        </p:nvSpPr>
        <p:spPr/>
        <p:txBody>
          <a:bodyPr/>
          <a:lstStyle/>
          <a:p>
            <a:r>
              <a:rPr lang="en-GB" dirty="0"/>
              <a:t>Demo</a:t>
            </a:r>
          </a:p>
        </p:txBody>
      </p:sp>
    </p:spTree>
    <p:extLst>
      <p:ext uri="{BB962C8B-B14F-4D97-AF65-F5344CB8AC3E}">
        <p14:creationId xmlns:p14="http://schemas.microsoft.com/office/powerpoint/2010/main" val="412904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AI on Docker</a:t>
            </a:r>
          </a:p>
        </p:txBody>
      </p:sp>
      <p:sp>
        <p:nvSpPr>
          <p:cNvPr id="3" name="Text Placeholder 2">
            <a:extLst>
              <a:ext uri="{FF2B5EF4-FFF2-40B4-BE49-F238E27FC236}">
                <a16:creationId xmlns:a16="http://schemas.microsoft.com/office/drawing/2014/main" id="{244F1F6B-90F9-43E1-86E1-B6E6FCF0A063}"/>
              </a:ext>
            </a:extLst>
          </p:cNvPr>
          <p:cNvSpPr>
            <a:spLocks noGrp="1"/>
          </p:cNvSpPr>
          <p:nvPr>
            <p:ph type="body" idx="1"/>
          </p:nvPr>
        </p:nvSpPr>
        <p:spPr/>
        <p:txBody>
          <a:bodyPr/>
          <a:lstStyle/>
          <a:p>
            <a:r>
              <a:rPr lang="en-GB" dirty="0"/>
              <a:t>Demo</a:t>
            </a:r>
          </a:p>
        </p:txBody>
      </p:sp>
    </p:spTree>
    <p:extLst>
      <p:ext uri="{BB962C8B-B14F-4D97-AF65-F5344CB8AC3E}">
        <p14:creationId xmlns:p14="http://schemas.microsoft.com/office/powerpoint/2010/main" val="59899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AI on </a:t>
            </a:r>
            <a:r>
              <a:rPr lang="en-US" dirty="0" err="1"/>
              <a:t>Raspeberry</a:t>
            </a:r>
            <a:r>
              <a:rPr lang="en-US" dirty="0"/>
              <a:t> Pi with Docker</a:t>
            </a:r>
          </a:p>
        </p:txBody>
      </p:sp>
      <p:sp>
        <p:nvSpPr>
          <p:cNvPr id="3" name="Text Placeholder 2">
            <a:extLst>
              <a:ext uri="{FF2B5EF4-FFF2-40B4-BE49-F238E27FC236}">
                <a16:creationId xmlns:a16="http://schemas.microsoft.com/office/drawing/2014/main" id="{244F1F6B-90F9-43E1-86E1-B6E6FCF0A063}"/>
              </a:ext>
            </a:extLst>
          </p:cNvPr>
          <p:cNvSpPr>
            <a:spLocks noGrp="1"/>
          </p:cNvSpPr>
          <p:nvPr>
            <p:ph type="body" idx="1"/>
          </p:nvPr>
        </p:nvSpPr>
        <p:spPr/>
        <p:txBody>
          <a:bodyPr/>
          <a:lstStyle/>
          <a:p>
            <a:r>
              <a:rPr lang="en-GB" dirty="0"/>
              <a:t>Demo</a:t>
            </a:r>
          </a:p>
        </p:txBody>
      </p:sp>
    </p:spTree>
    <p:extLst>
      <p:ext uri="{BB962C8B-B14F-4D97-AF65-F5344CB8AC3E}">
        <p14:creationId xmlns:p14="http://schemas.microsoft.com/office/powerpoint/2010/main" val="156215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Modify files to make things work</a:t>
            </a:r>
          </a:p>
        </p:txBody>
      </p:sp>
      <p:sp>
        <p:nvSpPr>
          <p:cNvPr id="2" name="Text Placeholder 1">
            <a:extLst>
              <a:ext uri="{FF2B5EF4-FFF2-40B4-BE49-F238E27FC236}">
                <a16:creationId xmlns:a16="http://schemas.microsoft.com/office/drawing/2014/main" id="{9854F6B1-9A29-47D2-8AA6-EA9FFD02BA9D}"/>
              </a:ext>
            </a:extLst>
          </p:cNvPr>
          <p:cNvSpPr>
            <a:spLocks noGrp="1"/>
          </p:cNvSpPr>
          <p:nvPr>
            <p:ph idx="1"/>
          </p:nvPr>
        </p:nvSpPr>
        <p:spPr/>
        <p:txBody>
          <a:bodyPr/>
          <a:lstStyle/>
          <a:p>
            <a:r>
              <a:rPr lang="en-US" dirty="0" err="1"/>
              <a:t>Dockerfile</a:t>
            </a:r>
            <a:r>
              <a:rPr lang="en-US" dirty="0"/>
              <a:t>: add the following</a:t>
            </a:r>
          </a:p>
          <a:p>
            <a:pPr marL="336145" lvl="1" indent="0">
              <a:buNone/>
            </a:pPr>
            <a:endParaRPr lang="en-US" sz="2400" dirty="0"/>
          </a:p>
          <a:p>
            <a:endParaRPr lang="en-US" sz="2400" dirty="0"/>
          </a:p>
        </p:txBody>
      </p:sp>
      <p:sp>
        <p:nvSpPr>
          <p:cNvPr id="4" name="TextBox 2">
            <a:extLst>
              <a:ext uri="{FF2B5EF4-FFF2-40B4-BE49-F238E27FC236}">
                <a16:creationId xmlns:a16="http://schemas.microsoft.com/office/drawing/2014/main" id="{0F930855-F40C-4107-A5BE-E56321F073B5}"/>
              </a:ext>
            </a:extLst>
          </p:cNvPr>
          <p:cNvSpPr txBox="1"/>
          <p:nvPr/>
        </p:nvSpPr>
        <p:spPr>
          <a:xfrm>
            <a:off x="118768" y="1928259"/>
            <a:ext cx="1267441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RUN pip install https://github.com/lhelontra/tensorflow-on-arm/releases/download/v1.5.0/tensorflow-1.5.0-cp35-none-linux_armv7whl</a:t>
            </a:r>
          </a:p>
        </p:txBody>
      </p:sp>
      <p:sp>
        <p:nvSpPr>
          <p:cNvPr id="5" name="Text Placeholder 1">
            <a:extLst>
              <a:ext uri="{FF2B5EF4-FFF2-40B4-BE49-F238E27FC236}">
                <a16:creationId xmlns:a16="http://schemas.microsoft.com/office/drawing/2014/main" id="{99A91C10-F9AC-47A4-8D31-DB8AC4DACFDF}"/>
              </a:ext>
            </a:extLst>
          </p:cNvPr>
          <p:cNvSpPr txBox="1">
            <a:spLocks/>
          </p:cNvSpPr>
          <p:nvPr/>
        </p:nvSpPr>
        <p:spPr>
          <a:xfrm>
            <a:off x="269238" y="2930108"/>
            <a:ext cx="11653523" cy="154023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app/requirements.txt: remove the following</a:t>
            </a:r>
          </a:p>
          <a:p>
            <a:pPr marL="336145" lvl="1" indent="0">
              <a:buFont typeface="Arial" pitchFamily="34" charset="0"/>
              <a:buNone/>
            </a:pPr>
            <a:endParaRPr lang="en-US" sz="2400" dirty="0"/>
          </a:p>
          <a:p>
            <a:endParaRPr lang="en-US" sz="2400" dirty="0"/>
          </a:p>
        </p:txBody>
      </p:sp>
      <p:sp>
        <p:nvSpPr>
          <p:cNvPr id="6" name="TextBox 2">
            <a:extLst>
              <a:ext uri="{FF2B5EF4-FFF2-40B4-BE49-F238E27FC236}">
                <a16:creationId xmlns:a16="http://schemas.microsoft.com/office/drawing/2014/main" id="{B9A7A6EF-C4EA-48DB-BF8C-F6D8509CEAE5}"/>
              </a:ext>
            </a:extLst>
          </p:cNvPr>
          <p:cNvSpPr txBox="1"/>
          <p:nvPr/>
        </p:nvSpPr>
        <p:spPr>
          <a:xfrm>
            <a:off x="269238" y="3700223"/>
            <a:ext cx="1267441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latin typeface="Consolas" panose="020B0609020204030204" pitchFamily="49" charset="0"/>
              </a:rPr>
              <a:t>tensorflow</a:t>
            </a:r>
            <a:r>
              <a:rPr lang="en-US" sz="2400" dirty="0">
                <a:gradFill>
                  <a:gsLst>
                    <a:gs pos="2917">
                      <a:schemeClr val="tx1"/>
                    </a:gs>
                    <a:gs pos="30000">
                      <a:schemeClr val="tx1"/>
                    </a:gs>
                  </a:gsLst>
                  <a:lin ang="5400000" scaled="0"/>
                </a:gradFill>
                <a:latin typeface="Consolas" panose="020B0609020204030204" pitchFamily="49" charset="0"/>
              </a:rPr>
              <a:t>==1.5.0</a:t>
            </a:r>
          </a:p>
        </p:txBody>
      </p:sp>
      <p:sp>
        <p:nvSpPr>
          <p:cNvPr id="7" name="Rettangolo 6">
            <a:extLst>
              <a:ext uri="{FF2B5EF4-FFF2-40B4-BE49-F238E27FC236}">
                <a16:creationId xmlns:a16="http://schemas.microsoft.com/office/drawing/2014/main" id="{296209B2-6C35-44E5-B69E-94670F23D314}"/>
              </a:ext>
            </a:extLst>
          </p:cNvPr>
          <p:cNvSpPr/>
          <p:nvPr/>
        </p:nvSpPr>
        <p:spPr>
          <a:xfrm>
            <a:off x="1953422" y="4511924"/>
            <a:ext cx="9005103" cy="1323439"/>
          </a:xfrm>
          <a:prstGeom prst="rect">
            <a:avLst/>
          </a:prstGeom>
        </p:spPr>
        <p:txBody>
          <a:bodyPr wrap="square">
            <a:spAutoFit/>
          </a:bodyPr>
          <a:lstStyle/>
          <a:p>
            <a:r>
              <a:rPr lang="it-IT" sz="4000" dirty="0">
                <a:hlinkClick r:id="rId3"/>
              </a:rPr>
              <a:t>https://gist.github.com/marcominerva/74ab33bef3660bb9a0f6db2f6cebd97b</a:t>
            </a:r>
            <a:endParaRPr lang="it-IT" sz="4000" dirty="0"/>
          </a:p>
        </p:txBody>
      </p:sp>
    </p:spTree>
    <p:extLst>
      <p:ext uri="{BB962C8B-B14F-4D97-AF65-F5344CB8AC3E}">
        <p14:creationId xmlns:p14="http://schemas.microsoft.com/office/powerpoint/2010/main" val="51627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9854F6B1-9A29-47D2-8AA6-EA9FFD02BA9D}"/>
              </a:ext>
            </a:extLst>
          </p:cNvPr>
          <p:cNvSpPr>
            <a:spLocks noGrp="1"/>
          </p:cNvSpPr>
          <p:nvPr>
            <p:ph idx="1"/>
          </p:nvPr>
        </p:nvSpPr>
        <p:spPr/>
        <p:txBody>
          <a:bodyPr>
            <a:normAutofit fontScale="92500" lnSpcReduction="10000"/>
          </a:bodyPr>
          <a:lstStyle/>
          <a:p>
            <a:pPr marL="571500" indent="-571500">
              <a:buFont typeface="Arial" panose="020B0604020202020204" pitchFamily="34" charset="0"/>
              <a:buChar char="•"/>
            </a:pPr>
            <a:r>
              <a:rPr lang="en-US" sz="3500" dirty="0">
                <a:hlinkClick r:id="rId3"/>
              </a:rPr>
              <a:t>https://onnx.ai</a:t>
            </a:r>
            <a:endParaRPr lang="en-US" sz="3500" dirty="0"/>
          </a:p>
          <a:p>
            <a:pPr marL="571500" indent="-571500">
              <a:buFont typeface="Arial" panose="020B0604020202020204" pitchFamily="34" charset="0"/>
              <a:buChar char="•"/>
            </a:pPr>
            <a:r>
              <a:rPr lang="en-US" sz="3500" u="sng" dirty="0">
                <a:solidFill>
                  <a:srgbClr val="163555"/>
                </a:solidFill>
                <a:hlinkClick r:id="rId4"/>
              </a:rPr>
              <a:t>https://gallery.azure.ai/models</a:t>
            </a:r>
            <a:endParaRPr lang="en-US" sz="3500" u="sng" dirty="0">
              <a:solidFill>
                <a:schemeClr val="tx1"/>
              </a:solidFill>
              <a:hlinkClick r:id="rId5"/>
            </a:endParaRPr>
          </a:p>
          <a:p>
            <a:pPr marL="571500" indent="-571500">
              <a:buFont typeface="Arial" panose="020B0604020202020204" pitchFamily="34" charset="0"/>
              <a:buChar char="•"/>
            </a:pPr>
            <a:r>
              <a:rPr lang="en-US" sz="3500" dirty="0">
                <a:solidFill>
                  <a:schemeClr val="tx1"/>
                </a:solidFill>
              </a:rPr>
              <a:t>Emoji8: </a:t>
            </a:r>
            <a:r>
              <a:rPr lang="en-US" sz="3500" dirty="0">
                <a:solidFill>
                  <a:srgbClr val="163555"/>
                </a:solidFill>
                <a:latin typeface="+mj-lt"/>
                <a:hlinkClick r:id="rId6"/>
              </a:rPr>
              <a:t>https://www.microsoft.com/en-us/store/p/emoji8/9n5vj4hkp6x1</a:t>
            </a:r>
            <a:endParaRPr lang="en-US" sz="3500" dirty="0">
              <a:solidFill>
                <a:srgbClr val="163555"/>
              </a:solidFill>
              <a:latin typeface="+mj-lt"/>
            </a:endParaRPr>
          </a:p>
          <a:p>
            <a:pPr marL="571500" indent="-571500">
              <a:buFont typeface="Arial" panose="020B0604020202020204" pitchFamily="34" charset="0"/>
              <a:buChar char="•"/>
            </a:pPr>
            <a:r>
              <a:rPr lang="en-US" sz="3500" dirty="0">
                <a:solidFill>
                  <a:srgbClr val="163555"/>
                </a:solidFill>
                <a:hlinkClick r:id="rId7"/>
              </a:rPr>
              <a:t>https://customvision.ai</a:t>
            </a:r>
            <a:endParaRPr lang="en-US" sz="3500" dirty="0">
              <a:solidFill>
                <a:srgbClr val="163555"/>
              </a:solidFill>
            </a:endParaRPr>
          </a:p>
          <a:p>
            <a:pPr marL="571500" indent="-571500">
              <a:buFont typeface="Arial" panose="020B0604020202020204" pitchFamily="34" charset="0"/>
              <a:buChar char="•"/>
            </a:pPr>
            <a:r>
              <a:rPr lang="en-US" sz="3500" dirty="0">
                <a:solidFill>
                  <a:srgbClr val="163555"/>
                </a:solidFill>
                <a:hlinkClick r:id="rId8"/>
              </a:rPr>
              <a:t>https://azure.microsoft.com/en-us/blog/running-cognitive-service-containers/</a:t>
            </a:r>
            <a:r>
              <a:rPr lang="en-US" sz="3500" dirty="0">
                <a:solidFill>
                  <a:srgbClr val="163555"/>
                </a:solidFill>
              </a:rPr>
              <a:t> </a:t>
            </a:r>
          </a:p>
          <a:p>
            <a:pPr marL="571500" indent="-571500">
              <a:buFont typeface="Arial" panose="020B0604020202020204" pitchFamily="34" charset="0"/>
              <a:buChar char="•"/>
            </a:pPr>
            <a:r>
              <a:rPr lang="en-US" sz="3500" u="sng" dirty="0">
                <a:solidFill>
                  <a:schemeClr val="tx1"/>
                </a:solidFill>
                <a:hlinkClick r:id="rId9"/>
              </a:rPr>
              <a:t>https://github.com/DotNetToscana/CustomVisionCompanion</a:t>
            </a:r>
            <a:endParaRPr lang="en-US" sz="3500" u="sng" dirty="0">
              <a:solidFill>
                <a:schemeClr val="tx1"/>
              </a:solidFill>
            </a:endParaRPr>
          </a:p>
          <a:p>
            <a:endParaRPr lang="en-US" sz="2000" u="sng" dirty="0">
              <a:solidFill>
                <a:schemeClr val="tx1"/>
              </a:solidFill>
            </a:endParaRPr>
          </a:p>
        </p:txBody>
      </p:sp>
    </p:spTree>
    <p:extLst>
      <p:ext uri="{BB962C8B-B14F-4D97-AF65-F5344CB8AC3E}">
        <p14:creationId xmlns:p14="http://schemas.microsoft.com/office/powerpoint/2010/main" val="370711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A17B6AD4-E96F-4AE5-B2CF-D7216C4B5458}"/>
              </a:ext>
            </a:extLst>
          </p:cNvPr>
          <p:cNvSpPr/>
          <p:nvPr/>
        </p:nvSpPr>
        <p:spPr>
          <a:xfrm>
            <a:off x="1281466" y="2982957"/>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6000" dirty="0">
                <a:solidFill>
                  <a:schemeClr val="tx1"/>
                </a:solidFill>
                <a:latin typeface="Myanmar Text" panose="020B0502040204020203" pitchFamily="34" charset="0"/>
                <a:ea typeface="Roboto Light" charset="0"/>
                <a:cs typeface="Myanmar Text" panose="020B0502040204020203" pitchFamily="34" charset="0"/>
              </a:rPr>
              <a:t>Thanks!</a:t>
            </a:r>
          </a:p>
          <a:p>
            <a:pPr algn="ctr"/>
            <a:r>
              <a:rPr lang="en-US" sz="2400" dirty="0">
                <a:solidFill>
                  <a:schemeClr val="tx1"/>
                </a:solidFill>
                <a:latin typeface="Myanmar Text" panose="020B0502040204020203" pitchFamily="34" charset="0"/>
                <a:ea typeface="Roboto Light" charset="0"/>
                <a:cs typeface="Myanmar Text" panose="020B0502040204020203" pitchFamily="34" charset="0"/>
              </a:rPr>
              <a:t>Questions?</a:t>
            </a:r>
          </a:p>
        </p:txBody>
      </p:sp>
      <p:sp>
        <p:nvSpPr>
          <p:cNvPr id="7" name="Rectangle 58">
            <a:extLst>
              <a:ext uri="{FF2B5EF4-FFF2-40B4-BE49-F238E27FC236}">
                <a16:creationId xmlns:a16="http://schemas.microsoft.com/office/drawing/2014/main" id="{C4557D45-BC25-4B26-8C08-65D14299C702}"/>
              </a:ext>
            </a:extLst>
          </p:cNvPr>
          <p:cNvSpPr>
            <a:spLocks noChangeArrowheads="1"/>
          </p:cNvSpPr>
          <p:nvPr/>
        </p:nvSpPr>
        <p:spPr bwMode="auto">
          <a:xfrm>
            <a:off x="8580982" y="5035558"/>
            <a:ext cx="2117" cy="23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 name="Rectangle 59">
            <a:extLst>
              <a:ext uri="{FF2B5EF4-FFF2-40B4-BE49-F238E27FC236}">
                <a16:creationId xmlns:a16="http://schemas.microsoft.com/office/drawing/2014/main" id="{3CDC0009-B605-464F-94DA-7BE26FAEC6FE}"/>
              </a:ext>
            </a:extLst>
          </p:cNvPr>
          <p:cNvSpPr>
            <a:spLocks noChangeArrowheads="1"/>
          </p:cNvSpPr>
          <p:nvPr/>
        </p:nvSpPr>
        <p:spPr bwMode="auto">
          <a:xfrm>
            <a:off x="8580982" y="5035558"/>
            <a:ext cx="2117" cy="2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 name="Freeform 60">
            <a:extLst>
              <a:ext uri="{FF2B5EF4-FFF2-40B4-BE49-F238E27FC236}">
                <a16:creationId xmlns:a16="http://schemas.microsoft.com/office/drawing/2014/main" id="{A76EA733-BBC2-4685-BE44-85B5449ED503}"/>
              </a:ext>
            </a:extLst>
          </p:cNvPr>
          <p:cNvSpPr>
            <a:spLocks noEditPoints="1"/>
          </p:cNvSpPr>
          <p:nvPr/>
        </p:nvSpPr>
        <p:spPr bwMode="auto">
          <a:xfrm>
            <a:off x="8261365" y="5020742"/>
            <a:ext cx="198967" cy="289984"/>
          </a:xfrm>
          <a:custGeom>
            <a:avLst/>
            <a:gdLst>
              <a:gd name="T0" fmla="*/ 16 w 76"/>
              <a:gd name="T1" fmla="*/ 65 h 111"/>
              <a:gd name="T2" fmla="*/ 0 w 76"/>
              <a:gd name="T3" fmla="*/ 88 h 111"/>
              <a:gd name="T4" fmla="*/ 38 w 76"/>
              <a:gd name="T5" fmla="*/ 111 h 111"/>
              <a:gd name="T6" fmla="*/ 76 w 76"/>
              <a:gd name="T7" fmla="*/ 86 h 111"/>
              <a:gd name="T8" fmla="*/ 66 w 76"/>
              <a:gd name="T9" fmla="*/ 86 h 111"/>
              <a:gd name="T10" fmla="*/ 38 w 76"/>
              <a:gd name="T11" fmla="*/ 105 h 111"/>
              <a:gd name="T12" fmla="*/ 13 w 76"/>
              <a:gd name="T13" fmla="*/ 84 h 111"/>
              <a:gd name="T14" fmla="*/ 16 w 76"/>
              <a:gd name="T15" fmla="*/ 76 h 111"/>
              <a:gd name="T16" fmla="*/ 16 w 76"/>
              <a:gd name="T17" fmla="*/ 73 h 111"/>
              <a:gd name="T18" fmla="*/ 16 w 76"/>
              <a:gd name="T19" fmla="*/ 65 h 111"/>
              <a:gd name="T20" fmla="*/ 16 w 76"/>
              <a:gd name="T21" fmla="*/ 0 h 111"/>
              <a:gd name="T22" fmla="*/ 8 w 76"/>
              <a:gd name="T23" fmla="*/ 17 h 111"/>
              <a:gd name="T24" fmla="*/ 16 w 76"/>
              <a:gd name="T25" fmla="*/ 37 h 111"/>
              <a:gd name="T26" fmla="*/ 16 w 76"/>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1">
                <a:moveTo>
                  <a:pt x="16" y="65"/>
                </a:moveTo>
                <a:cubicBezTo>
                  <a:pt x="6" y="71"/>
                  <a:pt x="0" y="80"/>
                  <a:pt x="0" y="88"/>
                </a:cubicBezTo>
                <a:cubicBezTo>
                  <a:pt x="0" y="102"/>
                  <a:pt x="18" y="111"/>
                  <a:pt x="38" y="111"/>
                </a:cubicBezTo>
                <a:cubicBezTo>
                  <a:pt x="60" y="111"/>
                  <a:pt x="75" y="99"/>
                  <a:pt x="76" y="86"/>
                </a:cubicBezTo>
                <a:cubicBezTo>
                  <a:pt x="66" y="86"/>
                  <a:pt x="66" y="86"/>
                  <a:pt x="66" y="86"/>
                </a:cubicBezTo>
                <a:cubicBezTo>
                  <a:pt x="65" y="97"/>
                  <a:pt x="58" y="105"/>
                  <a:pt x="38" y="105"/>
                </a:cubicBezTo>
                <a:cubicBezTo>
                  <a:pt x="24" y="105"/>
                  <a:pt x="13" y="95"/>
                  <a:pt x="13" y="84"/>
                </a:cubicBezTo>
                <a:cubicBezTo>
                  <a:pt x="13" y="82"/>
                  <a:pt x="14" y="79"/>
                  <a:pt x="16" y="76"/>
                </a:cubicBezTo>
                <a:cubicBezTo>
                  <a:pt x="16" y="75"/>
                  <a:pt x="16" y="74"/>
                  <a:pt x="16" y="73"/>
                </a:cubicBezTo>
                <a:cubicBezTo>
                  <a:pt x="16" y="65"/>
                  <a:pt x="16" y="65"/>
                  <a:pt x="16" y="65"/>
                </a:cubicBezTo>
                <a:moveTo>
                  <a:pt x="16" y="0"/>
                </a:moveTo>
                <a:cubicBezTo>
                  <a:pt x="11" y="4"/>
                  <a:pt x="8" y="11"/>
                  <a:pt x="8" y="17"/>
                </a:cubicBezTo>
                <a:cubicBezTo>
                  <a:pt x="8" y="25"/>
                  <a:pt x="11" y="32"/>
                  <a:pt x="16" y="37"/>
                </a:cubicBezTo>
                <a:cubicBezTo>
                  <a:pt x="16" y="0"/>
                  <a:pt x="16"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 name="Freeform 61">
            <a:extLst>
              <a:ext uri="{FF2B5EF4-FFF2-40B4-BE49-F238E27FC236}">
                <a16:creationId xmlns:a16="http://schemas.microsoft.com/office/drawing/2014/main" id="{47F274B6-873C-41E5-93ED-65AFF592C246}"/>
              </a:ext>
            </a:extLst>
          </p:cNvPr>
          <p:cNvSpPr>
            <a:spLocks/>
          </p:cNvSpPr>
          <p:nvPr/>
        </p:nvSpPr>
        <p:spPr bwMode="auto">
          <a:xfrm>
            <a:off x="8470915" y="4993225"/>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close/>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 name="Freeform 62">
            <a:extLst>
              <a:ext uri="{FF2B5EF4-FFF2-40B4-BE49-F238E27FC236}">
                <a16:creationId xmlns:a16="http://schemas.microsoft.com/office/drawing/2014/main" id="{064A1646-38FD-4962-859B-B4F0F6E56B98}"/>
              </a:ext>
            </a:extLst>
          </p:cNvPr>
          <p:cNvSpPr>
            <a:spLocks/>
          </p:cNvSpPr>
          <p:nvPr/>
        </p:nvSpPr>
        <p:spPr bwMode="auto">
          <a:xfrm>
            <a:off x="8470915" y="4993225"/>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90">
            <a:extLst>
              <a:ext uri="{FF2B5EF4-FFF2-40B4-BE49-F238E27FC236}">
                <a16:creationId xmlns:a16="http://schemas.microsoft.com/office/drawing/2014/main" id="{17D03D6C-5BA4-4C71-BB55-470C5AF0FA46}"/>
              </a:ext>
            </a:extLst>
          </p:cNvPr>
          <p:cNvSpPr>
            <a:spLocks/>
          </p:cNvSpPr>
          <p:nvPr/>
        </p:nvSpPr>
        <p:spPr bwMode="auto">
          <a:xfrm>
            <a:off x="1440312" y="4996825"/>
            <a:ext cx="167217" cy="309033"/>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Title 21">
            <a:extLst>
              <a:ext uri="{FF2B5EF4-FFF2-40B4-BE49-F238E27FC236}">
                <a16:creationId xmlns:a16="http://schemas.microsoft.com/office/drawing/2014/main" id="{1694FA73-91DD-481F-89E2-220FFD763320}"/>
              </a:ext>
            </a:extLst>
          </p:cNvPr>
          <p:cNvSpPr>
            <a:spLocks noGrp="1"/>
          </p:cNvSpPr>
          <p:nvPr>
            <p:ph type="ctrTitle"/>
          </p:nvPr>
        </p:nvSpPr>
        <p:spPr/>
        <p:txBody>
          <a:bodyPr/>
          <a:lstStyle/>
          <a:p>
            <a:r>
              <a:rPr lang="en-GB" dirty="0"/>
              <a:t> </a:t>
            </a:r>
          </a:p>
        </p:txBody>
      </p:sp>
      <p:sp>
        <p:nvSpPr>
          <p:cNvPr id="23" name="Subtitle 2">
            <a:extLst>
              <a:ext uri="{FF2B5EF4-FFF2-40B4-BE49-F238E27FC236}">
                <a16:creationId xmlns:a16="http://schemas.microsoft.com/office/drawing/2014/main" id="{08BAEB50-B902-48BD-A2AD-D036C779B660}"/>
              </a:ext>
            </a:extLst>
          </p:cNvPr>
          <p:cNvSpPr txBox="1">
            <a:spLocks/>
          </p:cNvSpPr>
          <p:nvPr/>
        </p:nvSpPr>
        <p:spPr>
          <a:xfrm>
            <a:off x="222154" y="4394033"/>
            <a:ext cx="3878791" cy="2452531"/>
          </a:xfrm>
          <a:prstGeom prst="rect">
            <a:avLst/>
          </a:prstGeom>
        </p:spPr>
        <p:txBody>
          <a:bodyPr vert="horz" lIns="91440" tIns="45720" rIns="91440" bIns="45720" rtlCol="0" anchor="b">
            <a:normAutofit/>
          </a:bodyPr>
          <a:lst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163555"/>
                </a:solidFill>
              </a:rPr>
              <a:t>Riccardo Cappello</a:t>
            </a:r>
          </a:p>
          <a:p>
            <a:r>
              <a:rPr lang="en-GB" dirty="0">
                <a:solidFill>
                  <a:srgbClr val="163555"/>
                </a:solidFill>
              </a:rPr>
              <a:t>Microsoft MVP Microsoft Azure</a:t>
            </a:r>
          </a:p>
          <a:p>
            <a:r>
              <a:rPr lang="en-GB" dirty="0">
                <a:solidFill>
                  <a:srgbClr val="163555"/>
                </a:solidFill>
              </a:rPr>
              <a:t>Intel Software Innovator</a:t>
            </a:r>
            <a:endParaRPr lang="en-US" dirty="0">
              <a:solidFill>
                <a:srgbClr val="163555"/>
              </a:solidFill>
            </a:endParaRPr>
          </a:p>
        </p:txBody>
      </p:sp>
      <p:sp>
        <p:nvSpPr>
          <p:cNvPr id="24" name="Subtitle 2">
            <a:extLst>
              <a:ext uri="{FF2B5EF4-FFF2-40B4-BE49-F238E27FC236}">
                <a16:creationId xmlns:a16="http://schemas.microsoft.com/office/drawing/2014/main" id="{04063F52-4566-49ED-AB2A-8F05A1F65486}"/>
              </a:ext>
            </a:extLst>
          </p:cNvPr>
          <p:cNvSpPr txBox="1">
            <a:spLocks/>
          </p:cNvSpPr>
          <p:nvPr/>
        </p:nvSpPr>
        <p:spPr>
          <a:xfrm>
            <a:off x="7390356" y="4394033"/>
            <a:ext cx="4579490" cy="245253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2000" b="1" dirty="0">
                <a:solidFill>
                  <a:srgbClr val="163555"/>
                </a:solidFill>
              </a:rPr>
              <a:t>Marco Dal Pino</a:t>
            </a:r>
          </a:p>
          <a:p>
            <a:pPr algn="r"/>
            <a:r>
              <a:rPr lang="it-IT" sz="2000" dirty="0">
                <a:solidFill>
                  <a:srgbClr val="163555"/>
                </a:solidFill>
              </a:rPr>
              <a:t>Microsoft MVP Windows Development</a:t>
            </a:r>
          </a:p>
          <a:p>
            <a:pPr algn="r"/>
            <a:r>
              <a:rPr lang="it-IT" sz="2000" dirty="0">
                <a:solidFill>
                  <a:srgbClr val="163555"/>
                </a:solidFill>
              </a:rPr>
              <a:t>Intel Software Innovator / Intel </a:t>
            </a:r>
            <a:r>
              <a:rPr lang="it-IT" sz="2000" dirty="0" err="1">
                <a:solidFill>
                  <a:srgbClr val="163555"/>
                </a:solidFill>
              </a:rPr>
              <a:t>Blackbelt</a:t>
            </a:r>
            <a:endParaRPr lang="it-IT" sz="2000" dirty="0">
              <a:solidFill>
                <a:srgbClr val="163555"/>
              </a:solidFill>
            </a:endParaRPr>
          </a:p>
        </p:txBody>
      </p:sp>
      <p:pic>
        <p:nvPicPr>
          <p:cNvPr id="29" name="Picture 2" descr="https://software.intel.com/sites/default/files/managed/9f/d5/Intel%C2%AE%20Software%20Innovator%20Program%20%20%20Overview%20%20%20Intel%C2%AE%20Developer%20Zone.png">
            <a:extLst>
              <a:ext uri="{FF2B5EF4-FFF2-40B4-BE49-F238E27FC236}">
                <a16:creationId xmlns:a16="http://schemas.microsoft.com/office/drawing/2014/main" id="{0D7DD364-48DD-4616-81AB-FF7B756F6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861" y="5454702"/>
            <a:ext cx="1102895" cy="1336623"/>
          </a:xfrm>
          <a:prstGeom prst="rect">
            <a:avLst/>
          </a:prstGeom>
          <a:noFill/>
          <a:extLst>
            <a:ext uri="{909E8E84-426E-40DD-AFC4-6F175D3DCCD1}">
              <a14:hiddenFill xmlns:a14="http://schemas.microsoft.com/office/drawing/2010/main">
                <a:solidFill>
                  <a:srgbClr val="FFFFFF"/>
                </a:solidFill>
              </a14:hiddenFill>
            </a:ext>
          </a:extLst>
        </p:spPr>
      </p:pic>
      <p:pic>
        <p:nvPicPr>
          <p:cNvPr id="30" name="Immagine 6">
            <a:extLst>
              <a:ext uri="{FF2B5EF4-FFF2-40B4-BE49-F238E27FC236}">
                <a16:creationId xmlns:a16="http://schemas.microsoft.com/office/drawing/2014/main" id="{5978A16F-3B71-47C4-9EDA-740A46065ED5}"/>
              </a:ext>
            </a:extLst>
          </p:cNvPr>
          <p:cNvPicPr>
            <a:picLocks noChangeAspect="1"/>
          </p:cNvPicPr>
          <p:nvPr/>
        </p:nvPicPr>
        <p:blipFill>
          <a:blip r:embed="rId4"/>
          <a:stretch>
            <a:fillRect/>
          </a:stretch>
        </p:blipFill>
        <p:spPr>
          <a:xfrm>
            <a:off x="4468540" y="5502711"/>
            <a:ext cx="1288614" cy="1288614"/>
          </a:xfrm>
          <a:prstGeom prst="rect">
            <a:avLst/>
          </a:prstGeom>
        </p:spPr>
      </p:pic>
      <p:pic>
        <p:nvPicPr>
          <p:cNvPr id="31" name="Immagine 3">
            <a:extLst>
              <a:ext uri="{FF2B5EF4-FFF2-40B4-BE49-F238E27FC236}">
                <a16:creationId xmlns:a16="http://schemas.microsoft.com/office/drawing/2014/main" id="{ABBF3328-ED32-4A7E-A5ED-8860847371F8}"/>
              </a:ext>
            </a:extLst>
          </p:cNvPr>
          <p:cNvPicPr>
            <a:picLocks noChangeAspect="1"/>
          </p:cNvPicPr>
          <p:nvPr/>
        </p:nvPicPr>
        <p:blipFill>
          <a:blip r:embed="rId5"/>
          <a:stretch>
            <a:fillRect/>
          </a:stretch>
        </p:blipFill>
        <p:spPr>
          <a:xfrm>
            <a:off x="5734225" y="5553378"/>
            <a:ext cx="785828" cy="1237947"/>
          </a:xfrm>
          <a:prstGeom prst="rect">
            <a:avLst/>
          </a:prstGeom>
        </p:spPr>
      </p:pic>
      <p:pic>
        <p:nvPicPr>
          <p:cNvPr id="15" name="Picture 14">
            <a:extLst>
              <a:ext uri="{FF2B5EF4-FFF2-40B4-BE49-F238E27FC236}">
                <a16:creationId xmlns:a16="http://schemas.microsoft.com/office/drawing/2014/main" id="{59F3D9EF-87C7-4ED7-B6A3-840F5F6BD0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9882" y="5235472"/>
            <a:ext cx="863369" cy="861600"/>
          </a:xfrm>
          <a:prstGeom prst="rect">
            <a:avLst/>
          </a:prstGeom>
        </p:spPr>
      </p:pic>
    </p:spTree>
    <p:extLst>
      <p:ext uri="{BB962C8B-B14F-4D97-AF65-F5344CB8AC3E}">
        <p14:creationId xmlns:p14="http://schemas.microsoft.com/office/powerpoint/2010/main" val="228349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5689"/>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267746-4409-4DCA-86CC-20A1056E747F}"/>
              </a:ext>
            </a:extLst>
          </p:cNvPr>
          <p:cNvSpPr/>
          <p:nvPr/>
        </p:nvSpPr>
        <p:spPr>
          <a:xfrm>
            <a:off x="336000" y="3406140"/>
            <a:ext cx="11520000" cy="799065"/>
          </a:xfrm>
          <a:prstGeom prst="rect">
            <a:avLst/>
          </a:prstGeom>
        </p:spPr>
        <p:txBody>
          <a:bodyPr wrap="square">
            <a:spAutoFit/>
          </a:bodyPr>
          <a:lstStyle/>
          <a:p>
            <a:pPr>
              <a:lnSpc>
                <a:spcPct val="114000"/>
              </a:lnSpc>
            </a:pPr>
            <a:r>
              <a:rPr lang="en-US" sz="4400" b="1" spc="-50">
                <a:solidFill>
                  <a:schemeClr val="bg1"/>
                </a:solidFill>
                <a:ea typeface="+mj-ea"/>
                <a:cs typeface="+mj-cs"/>
              </a:rPr>
              <a:t>why should I care about AI and ML?</a:t>
            </a:r>
            <a:endParaRPr lang="en-US" sz="4400" b="1" spc="-50">
              <a:solidFill>
                <a:schemeClr val="bg1"/>
              </a:solidFill>
            </a:endParaRPr>
          </a:p>
        </p:txBody>
      </p:sp>
      <p:sp>
        <p:nvSpPr>
          <p:cNvPr id="8" name="Rectangle 7">
            <a:extLst>
              <a:ext uri="{FF2B5EF4-FFF2-40B4-BE49-F238E27FC236}">
                <a16:creationId xmlns:a16="http://schemas.microsoft.com/office/drawing/2014/main" id="{B359A5F6-7ECE-4A64-A92C-3705BDF19D4D}"/>
              </a:ext>
            </a:extLst>
          </p:cNvPr>
          <p:cNvSpPr/>
          <p:nvPr/>
        </p:nvSpPr>
        <p:spPr>
          <a:xfrm>
            <a:off x="336000" y="2482810"/>
            <a:ext cx="8808000" cy="799065"/>
          </a:xfrm>
          <a:prstGeom prst="rect">
            <a:avLst/>
          </a:prstGeom>
        </p:spPr>
        <p:txBody>
          <a:bodyPr wrap="square">
            <a:spAutoFit/>
          </a:bodyPr>
          <a:lstStyle/>
          <a:p>
            <a:pPr lvl="0">
              <a:lnSpc>
                <a:spcPct val="114000"/>
              </a:lnSpc>
            </a:pPr>
            <a:r>
              <a:rPr lang="en-US" sz="4400" b="1" spc="-50">
                <a:solidFill>
                  <a:schemeClr val="bg1"/>
                </a:solidFill>
              </a:rPr>
              <a:t>As a developer,</a:t>
            </a:r>
          </a:p>
        </p:txBody>
      </p:sp>
    </p:spTree>
    <p:extLst>
      <p:ext uri="{BB962C8B-B14F-4D97-AF65-F5344CB8AC3E}">
        <p14:creationId xmlns:p14="http://schemas.microsoft.com/office/powerpoint/2010/main" val="147439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E7159FC-96C0-4631-83FB-6F9B3CBAE251}"/>
              </a:ext>
            </a:extLst>
          </p:cNvPr>
          <p:cNvPicPr>
            <a:picLocks noChangeAspect="1"/>
          </p:cNvPicPr>
          <p:nvPr/>
        </p:nvPicPr>
        <p:blipFill rotWithShape="1">
          <a:blip r:embed="rId3">
            <a:extLst>
              <a:ext uri="{28A0092B-C50C-407E-A947-70E740481C1C}">
                <a14:useLocalDpi xmlns:a14="http://schemas.microsoft.com/office/drawing/2010/main" val="0"/>
              </a:ext>
            </a:extLst>
          </a:blip>
          <a:srcRect l="24747" r="19781"/>
          <a:stretch/>
        </p:blipFill>
        <p:spPr>
          <a:xfrm>
            <a:off x="6095999" y="2743200"/>
            <a:ext cx="3043394" cy="4114800"/>
          </a:xfrm>
          <a:prstGeom prst="rect">
            <a:avLst/>
          </a:prstGeom>
        </p:spPr>
      </p:pic>
      <p:sp>
        <p:nvSpPr>
          <p:cNvPr id="6" name="Text Placeholder 5"/>
          <p:cNvSpPr>
            <a:spLocks noGrp="1"/>
          </p:cNvSpPr>
          <p:nvPr>
            <p:ph type="body" sz="quarter" idx="10"/>
          </p:nvPr>
        </p:nvSpPr>
        <p:spPr>
          <a:xfrm>
            <a:off x="268123" y="927026"/>
            <a:ext cx="11655754" cy="1100494"/>
          </a:xfrm>
        </p:spPr>
        <p:txBody>
          <a:bodyPr/>
          <a:lstStyle/>
          <a:p>
            <a:pPr algn="ctr"/>
            <a:r>
              <a:rPr lang="en-US" sz="3000">
                <a:solidFill>
                  <a:srgbClr val="163555"/>
                </a:solidFill>
              </a:rPr>
              <a:t>Some problems are difficult to solve using traditional algorithms and procedural programming.</a:t>
            </a:r>
          </a:p>
        </p:txBody>
      </p:sp>
      <p:pic>
        <p:nvPicPr>
          <p:cNvPr id="11" name="Picture 10">
            <a:extLst>
              <a:ext uri="{FF2B5EF4-FFF2-40B4-BE49-F238E27FC236}">
                <a16:creationId xmlns:a16="http://schemas.microsoft.com/office/drawing/2014/main" id="{EF318F29-8686-4E5C-B455-DEA4D6508F45}"/>
              </a:ext>
            </a:extLst>
          </p:cNvPr>
          <p:cNvPicPr>
            <a:picLocks noChangeAspect="1"/>
          </p:cNvPicPr>
          <p:nvPr/>
        </p:nvPicPr>
        <p:blipFill rotWithShape="1">
          <a:blip r:embed="rId4">
            <a:extLst>
              <a:ext uri="{28A0092B-C50C-407E-A947-70E740481C1C}">
                <a14:useLocalDpi xmlns:a14="http://schemas.microsoft.com/office/drawing/2010/main" val="0"/>
              </a:ext>
            </a:extLst>
          </a:blip>
          <a:srcRect t="12884" r="3682" b="330"/>
          <a:stretch/>
        </p:blipFill>
        <p:spPr>
          <a:xfrm>
            <a:off x="0" y="2743200"/>
            <a:ext cx="3044536" cy="4114800"/>
          </a:xfrm>
          <a:prstGeom prst="rect">
            <a:avLst/>
          </a:prstGeom>
        </p:spPr>
      </p:pic>
      <p:sp>
        <p:nvSpPr>
          <p:cNvPr id="5" name="Rectangle 4"/>
          <p:cNvSpPr/>
          <p:nvPr/>
        </p:nvSpPr>
        <p:spPr bwMode="auto">
          <a:xfrm>
            <a:off x="0" y="2743059"/>
            <a:ext cx="3044952" cy="4114941"/>
          </a:xfrm>
          <a:prstGeom prst="rect">
            <a:avLst/>
          </a:prstGeom>
          <a:solidFill>
            <a:srgbClr val="3076B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dirty="0">
                <a:gradFill>
                  <a:gsLst>
                    <a:gs pos="0">
                      <a:srgbClr val="FFFFFF"/>
                    </a:gs>
                    <a:gs pos="100000">
                      <a:srgbClr val="FFFFFF"/>
                    </a:gs>
                  </a:gsLst>
                  <a:lin ang="5400000" scaled="0"/>
                </a:gradFill>
                <a:ea typeface="Segoe UI" pitchFamily="34" charset="0"/>
                <a:cs typeface="Segoe UI" pitchFamily="34" charset="0"/>
              </a:rPr>
              <a:t>Identify objects and people in photos and videos</a:t>
            </a:r>
          </a:p>
        </p:txBody>
      </p:sp>
      <p:pic>
        <p:nvPicPr>
          <p:cNvPr id="14" name="Picture 13">
            <a:extLst>
              <a:ext uri="{FF2B5EF4-FFF2-40B4-BE49-F238E27FC236}">
                <a16:creationId xmlns:a16="http://schemas.microsoft.com/office/drawing/2014/main" id="{5224CAC0-6A9A-4236-84FB-009E94295D05}"/>
              </a:ext>
            </a:extLst>
          </p:cNvPr>
          <p:cNvPicPr>
            <a:picLocks noChangeAspect="1"/>
          </p:cNvPicPr>
          <p:nvPr/>
        </p:nvPicPr>
        <p:blipFill rotWithShape="1">
          <a:blip r:embed="rId5">
            <a:extLst>
              <a:ext uri="{28A0092B-C50C-407E-A947-70E740481C1C}">
                <a14:useLocalDpi xmlns:a14="http://schemas.microsoft.com/office/drawing/2010/main" val="0"/>
              </a:ext>
            </a:extLst>
          </a:blip>
          <a:srcRect l="21160" r="33780"/>
          <a:stretch/>
        </p:blipFill>
        <p:spPr>
          <a:xfrm>
            <a:off x="3048000" y="2743200"/>
            <a:ext cx="3045499" cy="4114800"/>
          </a:xfrm>
          <a:prstGeom prst="rect">
            <a:avLst/>
          </a:prstGeom>
        </p:spPr>
      </p:pic>
      <p:pic>
        <p:nvPicPr>
          <p:cNvPr id="16" name="Picture 15">
            <a:extLst>
              <a:ext uri="{FF2B5EF4-FFF2-40B4-BE49-F238E27FC236}">
                <a16:creationId xmlns:a16="http://schemas.microsoft.com/office/drawing/2014/main" id="{B192DDF3-3B2A-4EEB-A6D5-2F0CD09DF510}"/>
              </a:ext>
            </a:extLst>
          </p:cNvPr>
          <p:cNvPicPr>
            <a:picLocks noChangeAspect="1"/>
          </p:cNvPicPr>
          <p:nvPr/>
        </p:nvPicPr>
        <p:blipFill rotWithShape="1">
          <a:blip r:embed="rId6">
            <a:extLst>
              <a:ext uri="{28A0092B-C50C-407E-A947-70E740481C1C}">
                <a14:useLocalDpi xmlns:a14="http://schemas.microsoft.com/office/drawing/2010/main" val="0"/>
              </a:ext>
            </a:extLst>
          </a:blip>
          <a:srcRect l="6524" t="6149" r="6749" b="15797"/>
          <a:stretch/>
        </p:blipFill>
        <p:spPr>
          <a:xfrm>
            <a:off x="9144000" y="2743200"/>
            <a:ext cx="3048000" cy="4114800"/>
          </a:xfrm>
          <a:prstGeom prst="rect">
            <a:avLst/>
          </a:prstGeom>
        </p:spPr>
      </p:pic>
      <p:sp>
        <p:nvSpPr>
          <p:cNvPr id="7" name="Rectangle 6"/>
          <p:cNvSpPr/>
          <p:nvPr/>
        </p:nvSpPr>
        <p:spPr bwMode="auto">
          <a:xfrm>
            <a:off x="3048273" y="2743059"/>
            <a:ext cx="3044952" cy="4114941"/>
          </a:xfrm>
          <a:prstGeom prst="rect">
            <a:avLst/>
          </a:prstGeom>
          <a:solidFill>
            <a:srgbClr val="23568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dirty="0">
                <a:gradFill>
                  <a:gsLst>
                    <a:gs pos="0">
                      <a:srgbClr val="FFFFFF"/>
                    </a:gs>
                    <a:gs pos="100000">
                      <a:srgbClr val="FFFFFF"/>
                    </a:gs>
                  </a:gsLst>
                  <a:lin ang="5400000" scaled="0"/>
                </a:gradFill>
                <a:ea typeface="Segoe UI" pitchFamily="34" charset="0"/>
                <a:cs typeface="Segoe UI" pitchFamily="34" charset="0"/>
              </a:rPr>
              <a:t>Recommend products to your users based on historical data</a:t>
            </a:r>
          </a:p>
        </p:txBody>
      </p:sp>
      <p:sp>
        <p:nvSpPr>
          <p:cNvPr id="8" name="Rectangle 7"/>
          <p:cNvSpPr/>
          <p:nvPr/>
        </p:nvSpPr>
        <p:spPr bwMode="auto">
          <a:xfrm>
            <a:off x="6096002" y="2743059"/>
            <a:ext cx="3044952" cy="4114941"/>
          </a:xfrm>
          <a:prstGeom prst="rect">
            <a:avLst/>
          </a:prstGeom>
          <a:solidFill>
            <a:srgbClr val="16355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dirty="0">
                <a:gradFill>
                  <a:gsLst>
                    <a:gs pos="0">
                      <a:srgbClr val="FFFFFF"/>
                    </a:gs>
                    <a:gs pos="100000">
                      <a:srgbClr val="FFFFFF"/>
                    </a:gs>
                  </a:gsLst>
                  <a:lin ang="5400000" scaled="0"/>
                </a:gradFill>
                <a:ea typeface="Segoe UI" pitchFamily="34" charset="0"/>
                <a:cs typeface="Segoe UI" pitchFamily="34" charset="0"/>
              </a:rPr>
              <a:t>Detect failures in an industrial process before they happen</a:t>
            </a:r>
          </a:p>
        </p:txBody>
      </p:sp>
      <p:sp>
        <p:nvSpPr>
          <p:cNvPr id="9" name="Rectangle 8">
            <a:extLst>
              <a:ext uri="{FF2B5EF4-FFF2-40B4-BE49-F238E27FC236}">
                <a16:creationId xmlns:a16="http://schemas.microsoft.com/office/drawing/2014/main" id="{3C1A2F5D-4794-4DD1-87F7-DA2808EED65D}"/>
              </a:ext>
            </a:extLst>
          </p:cNvPr>
          <p:cNvSpPr/>
          <p:nvPr/>
        </p:nvSpPr>
        <p:spPr bwMode="auto">
          <a:xfrm>
            <a:off x="9144000" y="2743200"/>
            <a:ext cx="3048000" cy="4114943"/>
          </a:xfrm>
          <a:prstGeom prst="rect">
            <a:avLst/>
          </a:prstGeom>
          <a:solidFill>
            <a:srgbClr val="26262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kern="0" spc="-50" dirty="0">
                <a:gradFill>
                  <a:gsLst>
                    <a:gs pos="0">
                      <a:srgbClr val="FFFFFF"/>
                    </a:gs>
                    <a:gs pos="100000">
                      <a:srgbClr val="FFFFFF"/>
                    </a:gs>
                  </a:gsLst>
                  <a:lin ang="5400000" scaled="0"/>
                </a:gradFill>
                <a:ea typeface="Segoe UI" pitchFamily="34" charset="0"/>
                <a:cs typeface="Segoe UI" pitchFamily="34" charset="0"/>
              </a:rPr>
              <a:t>Navigate autonomously around obstacles and </a:t>
            </a:r>
          </a:p>
          <a:p>
            <a:pPr algn="ctr" defTabSz="932472" fontAlgn="base">
              <a:lnSpc>
                <a:spcPct val="114000"/>
              </a:lnSpc>
              <a:spcBef>
                <a:spcPct val="0"/>
              </a:spcBef>
              <a:spcAft>
                <a:spcPct val="0"/>
              </a:spcAft>
            </a:pPr>
            <a:r>
              <a:rPr lang="en-US" sz="2400" kern="0" spc="-50" dirty="0">
                <a:gradFill>
                  <a:gsLst>
                    <a:gs pos="0">
                      <a:srgbClr val="FFFFFF"/>
                    </a:gs>
                    <a:gs pos="100000">
                      <a:srgbClr val="FFFFFF"/>
                    </a:gs>
                  </a:gsLst>
                  <a:lin ang="5400000" scaled="0"/>
                </a:gradFill>
                <a:ea typeface="Segoe UI" pitchFamily="34" charset="0"/>
                <a:cs typeface="Segoe UI" pitchFamily="34" charset="0"/>
              </a:rPr>
              <a:t>obey traffic laws</a:t>
            </a:r>
          </a:p>
        </p:txBody>
      </p:sp>
    </p:spTree>
    <p:extLst>
      <p:ext uri="{BB962C8B-B14F-4D97-AF65-F5344CB8AC3E}">
        <p14:creationId xmlns:p14="http://schemas.microsoft.com/office/powerpoint/2010/main" val="11533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pPr algn="ctr"/>
            <a:r>
              <a:rPr lang="en-US">
                <a:solidFill>
                  <a:srgbClr val="163555"/>
                </a:solidFill>
              </a:rPr>
              <a:t>AI solves hard problems</a:t>
            </a:r>
          </a:p>
        </p:txBody>
      </p:sp>
      <p:sp>
        <p:nvSpPr>
          <p:cNvPr id="6" name="Text Placeholder 5"/>
          <p:cNvSpPr>
            <a:spLocks noGrp="1"/>
          </p:cNvSpPr>
          <p:nvPr>
            <p:ph type="body" sz="quarter" idx="10"/>
          </p:nvPr>
        </p:nvSpPr>
        <p:spPr>
          <a:xfrm>
            <a:off x="846073" y="1622465"/>
            <a:ext cx="3778250" cy="4260175"/>
          </a:xfrm>
        </p:spPr>
        <p:txBody>
          <a:bodyPr>
            <a:noAutofit/>
          </a:bodyPr>
          <a:lstStyle/>
          <a:p>
            <a:pPr marL="0" indent="0">
              <a:buNone/>
            </a:pPr>
            <a:r>
              <a:rPr lang="en-US" sz="1800" b="1" kern="0"/>
              <a:t>Smart Ink​</a:t>
            </a:r>
          </a:p>
          <a:p>
            <a:pPr marL="685800" lvl="1" indent="-457200">
              <a:buFont typeface="Arial" panose="020B0604020202020204" pitchFamily="34" charset="0"/>
              <a:buChar char="•"/>
            </a:pPr>
            <a:r>
              <a:rPr lang="en-US" sz="1600" kern="0"/>
              <a:t>Classify strokes as text, shapes, freehand drawings​</a:t>
            </a:r>
          </a:p>
          <a:p>
            <a:pPr marL="228600" lvl="1" indent="0">
              <a:buNone/>
            </a:pPr>
            <a:endParaRPr lang="en-US" sz="1600" kern="0"/>
          </a:p>
          <a:p>
            <a:pPr marL="685800" lvl="1" indent="-457200">
              <a:buFont typeface="Arial" panose="020B0604020202020204" pitchFamily="34" charset="0"/>
              <a:buChar char="•"/>
            </a:pPr>
            <a:r>
              <a:rPr lang="en-US" sz="1600" kern="0"/>
              <a:t>Classify text into words, paragraphs, lines, bullets​</a:t>
            </a:r>
          </a:p>
          <a:p>
            <a:pPr marL="228600" lvl="1" indent="0">
              <a:buNone/>
            </a:pPr>
            <a:endParaRPr lang="en-US" sz="1600" kern="0"/>
          </a:p>
          <a:p>
            <a:pPr marL="685800" lvl="1" indent="-457200">
              <a:buFont typeface="Arial" panose="020B0604020202020204" pitchFamily="34" charset="0"/>
              <a:buChar char="•"/>
            </a:pPr>
            <a:r>
              <a:rPr lang="en-US" sz="1600" kern="0"/>
              <a:t>Extract entities: phone numbers, names, dates​</a:t>
            </a:r>
          </a:p>
          <a:p>
            <a:pPr marL="228600" lvl="1" indent="0">
              <a:buNone/>
            </a:pPr>
            <a:endParaRPr lang="en-US" sz="1600" kern="0"/>
          </a:p>
          <a:p>
            <a:pPr marL="685800" lvl="1" indent="-457200">
              <a:buFont typeface="Arial" panose="020B0604020202020204" pitchFamily="34" charset="0"/>
              <a:buChar char="•"/>
            </a:pPr>
            <a:r>
              <a:rPr lang="en-US" sz="1600" kern="0"/>
              <a:t>Assign meanings: date references, known contacts</a:t>
            </a:r>
          </a:p>
        </p:txBody>
      </p:sp>
      <p:pic>
        <p:nvPicPr>
          <p:cNvPr id="5" name="Picture 4">
            <a:extLst>
              <a:ext uri="{FF2B5EF4-FFF2-40B4-BE49-F238E27FC236}">
                <a16:creationId xmlns:a16="http://schemas.microsoft.com/office/drawing/2014/main" id="{5E42AA12-E0E8-49C4-94DA-97C095BBF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713" y="1607225"/>
            <a:ext cx="7326671" cy="4117725"/>
          </a:xfrm>
          <a:prstGeom prst="rect">
            <a:avLst/>
          </a:prstGeom>
        </p:spPr>
      </p:pic>
    </p:spTree>
    <p:extLst>
      <p:ext uri="{BB962C8B-B14F-4D97-AF65-F5344CB8AC3E}">
        <p14:creationId xmlns:p14="http://schemas.microsoft.com/office/powerpoint/2010/main" val="34858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CA9FBC-B523-4A93-BB0D-5DD7C8AC44B9}"/>
              </a:ext>
            </a:extLst>
          </p:cNvPr>
          <p:cNvSpPr/>
          <p:nvPr/>
        </p:nvSpPr>
        <p:spPr>
          <a:xfrm>
            <a:off x="1286855" y="3621492"/>
            <a:ext cx="2328834"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Prepare Data</a:t>
            </a:r>
          </a:p>
        </p:txBody>
      </p:sp>
      <p:sp>
        <p:nvSpPr>
          <p:cNvPr id="166" name="Rectangle 165">
            <a:extLst>
              <a:ext uri="{FF2B5EF4-FFF2-40B4-BE49-F238E27FC236}">
                <a16:creationId xmlns:a16="http://schemas.microsoft.com/office/drawing/2014/main" id="{9EFE15A1-E885-4535-BFBD-E19E41773C02}"/>
              </a:ext>
            </a:extLst>
          </p:cNvPr>
          <p:cNvSpPr/>
          <p:nvPr/>
        </p:nvSpPr>
        <p:spPr>
          <a:xfrm>
            <a:off x="4838386" y="3621492"/>
            <a:ext cx="2545376"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8927927" y="3623492"/>
            <a:ext cx="1848627"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Evaluate</a:t>
            </a:r>
          </a:p>
        </p:txBody>
      </p:sp>
      <p:pic>
        <p:nvPicPr>
          <p:cNvPr id="2" name="Graphic 1">
            <a:extLst>
              <a:ext uri="{FF2B5EF4-FFF2-40B4-BE49-F238E27FC236}">
                <a16:creationId xmlns:a16="http://schemas.microsoft.com/office/drawing/2014/main" id="{3D205226-4E9A-4E2D-ADFA-4F9E753F96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968" y="2300345"/>
            <a:ext cx="1210545" cy="1233603"/>
          </a:xfrm>
          <a:prstGeom prst="rect">
            <a:avLst/>
          </a:prstGeom>
        </p:spPr>
      </p:pic>
      <p:pic>
        <p:nvPicPr>
          <p:cNvPr id="21" name="Graphic 20">
            <a:extLst>
              <a:ext uri="{FF2B5EF4-FFF2-40B4-BE49-F238E27FC236}">
                <a16:creationId xmlns:a16="http://schemas.microsoft.com/office/drawing/2014/main" id="{D72C1CFC-8FA1-4999-BB8B-3CA2E2352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7069" y="2301032"/>
            <a:ext cx="1488010" cy="1243822"/>
          </a:xfrm>
          <a:prstGeom prst="rect">
            <a:avLst/>
          </a:prstGeom>
        </p:spPr>
      </p:pic>
      <p:grpSp>
        <p:nvGrpSpPr>
          <p:cNvPr id="71" name="Group 70">
            <a:extLst>
              <a:ext uri="{FF2B5EF4-FFF2-40B4-BE49-F238E27FC236}">
                <a16:creationId xmlns:a16="http://schemas.microsoft.com/office/drawing/2014/main" id="{819847F9-7632-4F7A-A420-F317041662A6}"/>
              </a:ext>
            </a:extLst>
          </p:cNvPr>
          <p:cNvGrpSpPr/>
          <p:nvPr/>
        </p:nvGrpSpPr>
        <p:grpSpPr>
          <a:xfrm>
            <a:off x="1870899" y="2392189"/>
            <a:ext cx="1160746" cy="1097455"/>
            <a:chOff x="417356" y="1710268"/>
            <a:chExt cx="1611859" cy="1523971"/>
          </a:xfrm>
        </p:grpSpPr>
        <p:grpSp>
          <p:nvGrpSpPr>
            <p:cNvPr id="72" name="Group 71">
              <a:extLst>
                <a:ext uri="{FF2B5EF4-FFF2-40B4-BE49-F238E27FC236}">
                  <a16:creationId xmlns:a16="http://schemas.microsoft.com/office/drawing/2014/main" id="{B8327A1F-F9D1-46FC-B9B0-549AB5EFEE6B}"/>
                </a:ext>
              </a:extLst>
            </p:cNvPr>
            <p:cNvGrpSpPr/>
            <p:nvPr/>
          </p:nvGrpSpPr>
          <p:grpSpPr>
            <a:xfrm>
              <a:off x="417356" y="1710268"/>
              <a:ext cx="430961" cy="1413950"/>
              <a:chOff x="1395310" y="3332039"/>
              <a:chExt cx="430961" cy="1413950"/>
            </a:xfrm>
          </p:grpSpPr>
          <p:sp>
            <p:nvSpPr>
              <p:cNvPr id="105" name="Isosceles Triangle 104">
                <a:extLst>
                  <a:ext uri="{FF2B5EF4-FFF2-40B4-BE49-F238E27FC236}">
                    <a16:creationId xmlns:a16="http://schemas.microsoft.com/office/drawing/2014/main" id="{CF0BA6AA-CE5B-4A29-9AA4-B773A9105B43}"/>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CC6821EB-F3EC-4A9F-9705-0B014F872723}"/>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0894BE3F-E4CC-4B63-B211-D247105E8695}"/>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3" name="Group 72">
              <a:extLst>
                <a:ext uri="{FF2B5EF4-FFF2-40B4-BE49-F238E27FC236}">
                  <a16:creationId xmlns:a16="http://schemas.microsoft.com/office/drawing/2014/main" id="{3C47FB87-4EDC-40A6-8E47-BCBCA6901B10}"/>
                </a:ext>
              </a:extLst>
            </p:cNvPr>
            <p:cNvGrpSpPr/>
            <p:nvPr/>
          </p:nvGrpSpPr>
          <p:grpSpPr>
            <a:xfrm>
              <a:off x="940569" y="1710268"/>
              <a:ext cx="430961" cy="1413950"/>
              <a:chOff x="1395310" y="3332039"/>
              <a:chExt cx="430961" cy="1413950"/>
            </a:xfrm>
            <a:solidFill>
              <a:srgbClr val="F15B2A"/>
            </a:solidFill>
          </p:grpSpPr>
          <p:sp>
            <p:nvSpPr>
              <p:cNvPr id="102" name="Isosceles Triangle 101">
                <a:extLst>
                  <a:ext uri="{FF2B5EF4-FFF2-40B4-BE49-F238E27FC236}">
                    <a16:creationId xmlns:a16="http://schemas.microsoft.com/office/drawing/2014/main" id="{2D997121-D3FD-4CE3-9240-0035DDEBE43C}"/>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2213C726-99B3-425F-8228-856A1632B2A1}"/>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4" name="Oval 103">
                <a:extLst>
                  <a:ext uri="{FF2B5EF4-FFF2-40B4-BE49-F238E27FC236}">
                    <a16:creationId xmlns:a16="http://schemas.microsoft.com/office/drawing/2014/main" id="{DB87E0F6-7E39-40C3-A939-16C0ABF376C7}"/>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4" name="Group 73">
              <a:extLst>
                <a:ext uri="{FF2B5EF4-FFF2-40B4-BE49-F238E27FC236}">
                  <a16:creationId xmlns:a16="http://schemas.microsoft.com/office/drawing/2014/main" id="{A334E6A4-1595-4341-B7E1-25D534DF704A}"/>
                </a:ext>
              </a:extLst>
            </p:cNvPr>
            <p:cNvGrpSpPr/>
            <p:nvPr/>
          </p:nvGrpSpPr>
          <p:grpSpPr>
            <a:xfrm>
              <a:off x="1463782" y="1710268"/>
              <a:ext cx="430961" cy="1413950"/>
              <a:chOff x="1395310" y="3332039"/>
              <a:chExt cx="430961" cy="1413950"/>
            </a:xfrm>
            <a:solidFill>
              <a:srgbClr val="00BCF2"/>
            </a:solidFill>
          </p:grpSpPr>
          <p:sp>
            <p:nvSpPr>
              <p:cNvPr id="99" name="Isosceles Triangle 98">
                <a:extLst>
                  <a:ext uri="{FF2B5EF4-FFF2-40B4-BE49-F238E27FC236}">
                    <a16:creationId xmlns:a16="http://schemas.microsoft.com/office/drawing/2014/main" id="{D7E4CFD5-F173-49B6-BB84-1AA4F15B3FBF}"/>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328688F6-BFEC-4B0F-806F-2CD7EE68B45D}"/>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1" name="Oval 100">
                <a:extLst>
                  <a:ext uri="{FF2B5EF4-FFF2-40B4-BE49-F238E27FC236}">
                    <a16:creationId xmlns:a16="http://schemas.microsoft.com/office/drawing/2014/main" id="{0F2D1807-6707-4C42-A3AC-F485A432B9A5}"/>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5" name="Group 74">
              <a:extLst>
                <a:ext uri="{FF2B5EF4-FFF2-40B4-BE49-F238E27FC236}">
                  <a16:creationId xmlns:a16="http://schemas.microsoft.com/office/drawing/2014/main" id="{B7851748-9065-4E73-B03B-7BE986517C3D}"/>
                </a:ext>
              </a:extLst>
            </p:cNvPr>
            <p:cNvGrpSpPr/>
            <p:nvPr/>
          </p:nvGrpSpPr>
          <p:grpSpPr>
            <a:xfrm>
              <a:off x="473590" y="1759166"/>
              <a:ext cx="430961" cy="1413950"/>
              <a:chOff x="1395310" y="3332039"/>
              <a:chExt cx="430961" cy="1413950"/>
            </a:xfrm>
          </p:grpSpPr>
          <p:sp>
            <p:nvSpPr>
              <p:cNvPr id="96" name="Isosceles Triangle 95">
                <a:extLst>
                  <a:ext uri="{FF2B5EF4-FFF2-40B4-BE49-F238E27FC236}">
                    <a16:creationId xmlns:a16="http://schemas.microsoft.com/office/drawing/2014/main" id="{390417E5-2A39-42D5-8820-79402E0FAE0F}"/>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75E4051F-A33C-437D-ACC4-3982FA2F514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4B63D1A4-C70A-4FFA-87DB-86AD8B77E52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6" name="Group 75">
              <a:extLst>
                <a:ext uri="{FF2B5EF4-FFF2-40B4-BE49-F238E27FC236}">
                  <a16:creationId xmlns:a16="http://schemas.microsoft.com/office/drawing/2014/main" id="{594F0D83-E65D-4D72-9251-819F3CCED39E}"/>
                </a:ext>
              </a:extLst>
            </p:cNvPr>
            <p:cNvGrpSpPr/>
            <p:nvPr/>
          </p:nvGrpSpPr>
          <p:grpSpPr>
            <a:xfrm>
              <a:off x="996803" y="1759166"/>
              <a:ext cx="430961" cy="1413950"/>
              <a:chOff x="1395310" y="3332039"/>
              <a:chExt cx="430961" cy="1413950"/>
            </a:xfrm>
            <a:solidFill>
              <a:srgbClr val="AB645B"/>
            </a:solidFill>
          </p:grpSpPr>
          <p:sp>
            <p:nvSpPr>
              <p:cNvPr id="93" name="Isosceles Triangle 92">
                <a:extLst>
                  <a:ext uri="{FF2B5EF4-FFF2-40B4-BE49-F238E27FC236}">
                    <a16:creationId xmlns:a16="http://schemas.microsoft.com/office/drawing/2014/main" id="{C8E4D469-9D49-424A-8186-A0593D361A2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ECE44789-2FDA-45AE-BE16-175A6C317C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5" name="Oval 94">
                <a:extLst>
                  <a:ext uri="{FF2B5EF4-FFF2-40B4-BE49-F238E27FC236}">
                    <a16:creationId xmlns:a16="http://schemas.microsoft.com/office/drawing/2014/main" id="{55EECD9E-F1E1-4DF7-BF51-20D3DC435B4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7" name="Group 76">
              <a:extLst>
                <a:ext uri="{FF2B5EF4-FFF2-40B4-BE49-F238E27FC236}">
                  <a16:creationId xmlns:a16="http://schemas.microsoft.com/office/drawing/2014/main" id="{73D5AB67-4EC3-4A87-A375-44BEDA8D0580}"/>
                </a:ext>
              </a:extLst>
            </p:cNvPr>
            <p:cNvGrpSpPr/>
            <p:nvPr/>
          </p:nvGrpSpPr>
          <p:grpSpPr>
            <a:xfrm>
              <a:off x="1520016" y="1759166"/>
              <a:ext cx="430961" cy="1413950"/>
              <a:chOff x="1395310" y="3332039"/>
              <a:chExt cx="430961" cy="1413950"/>
            </a:xfrm>
            <a:solidFill>
              <a:srgbClr val="00A8E9"/>
            </a:solidFill>
          </p:grpSpPr>
          <p:sp>
            <p:nvSpPr>
              <p:cNvPr id="90" name="Isosceles Triangle 89">
                <a:extLst>
                  <a:ext uri="{FF2B5EF4-FFF2-40B4-BE49-F238E27FC236}">
                    <a16:creationId xmlns:a16="http://schemas.microsoft.com/office/drawing/2014/main" id="{E19A63EE-C721-43A9-9AD7-2E3782AD0799}"/>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8148ADB7-A592-460E-8836-B6493275BDD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28536E30-6BF0-4A4B-AE6C-4EA932532C3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8" name="Group 77">
              <a:extLst>
                <a:ext uri="{FF2B5EF4-FFF2-40B4-BE49-F238E27FC236}">
                  <a16:creationId xmlns:a16="http://schemas.microsoft.com/office/drawing/2014/main" id="{892A8E78-48C1-467E-B226-D50A63A742A6}"/>
                </a:ext>
              </a:extLst>
            </p:cNvPr>
            <p:cNvGrpSpPr/>
            <p:nvPr/>
          </p:nvGrpSpPr>
          <p:grpSpPr>
            <a:xfrm>
              <a:off x="551828" y="1820289"/>
              <a:ext cx="430961" cy="1413950"/>
              <a:chOff x="1395310" y="3332039"/>
              <a:chExt cx="430961" cy="1413950"/>
            </a:xfrm>
          </p:grpSpPr>
          <p:sp>
            <p:nvSpPr>
              <p:cNvPr id="87" name="Isosceles Triangle 86">
                <a:extLst>
                  <a:ext uri="{FF2B5EF4-FFF2-40B4-BE49-F238E27FC236}">
                    <a16:creationId xmlns:a16="http://schemas.microsoft.com/office/drawing/2014/main" id="{25A7E20B-42AC-4BBD-A29D-E8988481C74D}"/>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B3BA1E47-A483-452F-89D9-261790E37BD2}"/>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3FC7E850-9CD4-4CF1-A797-CA86076C6667}"/>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7635FE7F-61C5-4874-ABE7-4E3D25D1B75D}"/>
                </a:ext>
              </a:extLst>
            </p:cNvPr>
            <p:cNvGrpSpPr/>
            <p:nvPr/>
          </p:nvGrpSpPr>
          <p:grpSpPr>
            <a:xfrm>
              <a:off x="1075041" y="1820289"/>
              <a:ext cx="430961" cy="1413950"/>
              <a:chOff x="1395310" y="3332039"/>
              <a:chExt cx="430961" cy="1413950"/>
            </a:xfrm>
            <a:solidFill>
              <a:srgbClr val="F15B2A"/>
            </a:solidFill>
          </p:grpSpPr>
          <p:sp>
            <p:nvSpPr>
              <p:cNvPr id="84" name="Isosceles Triangle 83">
                <a:extLst>
                  <a:ext uri="{FF2B5EF4-FFF2-40B4-BE49-F238E27FC236}">
                    <a16:creationId xmlns:a16="http://schemas.microsoft.com/office/drawing/2014/main" id="{5E9DFC09-7343-4EDA-9355-F8EECD2E6CA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CCC929FB-E6B0-43F2-89AA-D6B735AB245F}"/>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6" name="Oval 85">
                <a:extLst>
                  <a:ext uri="{FF2B5EF4-FFF2-40B4-BE49-F238E27FC236}">
                    <a16:creationId xmlns:a16="http://schemas.microsoft.com/office/drawing/2014/main" id="{DD2048AE-B905-4A2A-AAB8-1F0828E82F8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E2962B34-9DD5-4E5D-AE2F-0B076DDE47D3}"/>
                </a:ext>
              </a:extLst>
            </p:cNvPr>
            <p:cNvGrpSpPr/>
            <p:nvPr/>
          </p:nvGrpSpPr>
          <p:grpSpPr>
            <a:xfrm>
              <a:off x="1598254" y="1820289"/>
              <a:ext cx="430961" cy="1413950"/>
              <a:chOff x="1395310" y="3332039"/>
              <a:chExt cx="430961" cy="1413950"/>
            </a:xfrm>
            <a:solidFill>
              <a:srgbClr val="00BCF2"/>
            </a:solidFill>
          </p:grpSpPr>
          <p:sp>
            <p:nvSpPr>
              <p:cNvPr id="81" name="Isosceles Triangle 80">
                <a:extLst>
                  <a:ext uri="{FF2B5EF4-FFF2-40B4-BE49-F238E27FC236}">
                    <a16:creationId xmlns:a16="http://schemas.microsoft.com/office/drawing/2014/main" id="{31B8F161-9C8F-485E-966D-B116A1A7618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A6802435-B1A8-4C54-BCAB-1878D25758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3" name="Oval 82">
                <a:extLst>
                  <a:ext uri="{FF2B5EF4-FFF2-40B4-BE49-F238E27FC236}">
                    <a16:creationId xmlns:a16="http://schemas.microsoft.com/office/drawing/2014/main" id="{7EB8BCE0-0040-4DEA-9135-7DCA5A0C0F5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sp>
        <p:nvSpPr>
          <p:cNvPr id="3" name="Rectangle 2">
            <a:extLst>
              <a:ext uri="{FF2B5EF4-FFF2-40B4-BE49-F238E27FC236}">
                <a16:creationId xmlns:a16="http://schemas.microsoft.com/office/drawing/2014/main" id="{C3C9BB4E-F979-456D-A1EC-7FDBE869A37E}"/>
              </a:ext>
            </a:extLst>
          </p:cNvPr>
          <p:cNvSpPr/>
          <p:nvPr/>
        </p:nvSpPr>
        <p:spPr>
          <a:xfrm>
            <a:off x="1039828" y="4453445"/>
            <a:ext cx="1966262"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Databricks</a:t>
            </a:r>
          </a:p>
        </p:txBody>
      </p:sp>
      <p:sp>
        <p:nvSpPr>
          <p:cNvPr id="4" name="Rectangle 3">
            <a:extLst>
              <a:ext uri="{FF2B5EF4-FFF2-40B4-BE49-F238E27FC236}">
                <a16:creationId xmlns:a16="http://schemas.microsoft.com/office/drawing/2014/main" id="{416B1B65-6129-4465-AF48-92D73E8300ED}"/>
              </a:ext>
            </a:extLst>
          </p:cNvPr>
          <p:cNvSpPr/>
          <p:nvPr/>
        </p:nvSpPr>
        <p:spPr>
          <a:xfrm>
            <a:off x="4659654" y="4449110"/>
            <a:ext cx="2735200"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Machine Learning</a:t>
            </a:r>
          </a:p>
        </p:txBody>
      </p:sp>
      <p:sp>
        <p:nvSpPr>
          <p:cNvPr id="5" name="Rectangle 4">
            <a:extLst>
              <a:ext uri="{FF2B5EF4-FFF2-40B4-BE49-F238E27FC236}">
                <a16:creationId xmlns:a16="http://schemas.microsoft.com/office/drawing/2014/main" id="{B8CF341A-3042-435F-BBB9-E23ABD6CBFD8}"/>
              </a:ext>
            </a:extLst>
          </p:cNvPr>
          <p:cNvSpPr/>
          <p:nvPr/>
        </p:nvSpPr>
        <p:spPr>
          <a:xfrm>
            <a:off x="1047448" y="4730939"/>
            <a:ext cx="2807649" cy="916598"/>
          </a:xfrm>
          <a:prstGeom prst="rect">
            <a:avLst/>
          </a:prstGeom>
        </p:spPr>
        <p:txBody>
          <a:bodyPr wrap="square">
            <a:spAutoFit/>
          </a:bodyPr>
          <a:lstStyle/>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Quickly launch and scale Spark on demand</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Rich interactive workspace and notebooks</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Seamless integration with all Azure data services</a:t>
            </a:r>
          </a:p>
        </p:txBody>
      </p:sp>
      <p:sp>
        <p:nvSpPr>
          <p:cNvPr id="7" name="Rectangle 6">
            <a:extLst>
              <a:ext uri="{FF2B5EF4-FFF2-40B4-BE49-F238E27FC236}">
                <a16:creationId xmlns:a16="http://schemas.microsoft.com/office/drawing/2014/main" id="{2C622C48-AF96-405D-AB6B-DB0F47829C49}"/>
              </a:ext>
            </a:extLst>
          </p:cNvPr>
          <p:cNvSpPr/>
          <p:nvPr/>
        </p:nvSpPr>
        <p:spPr>
          <a:xfrm>
            <a:off x="4674894" y="4733010"/>
            <a:ext cx="2872360" cy="706091"/>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Broad frameworks and tools support:</a:t>
            </a:r>
            <a:br>
              <a:rPr lang="en-US" sz="1200" kern="0" spc="-50">
                <a:solidFill>
                  <a:srgbClr val="235689"/>
                </a:solidFill>
                <a:latin typeface="Segoe UI" panose="020B0502040204020203" pitchFamily="34" charset="0"/>
                <a:cs typeface="Segoe UI" panose="020B0502040204020203" pitchFamily="34" charset="0"/>
              </a:rPr>
            </a:br>
            <a:r>
              <a:rPr lang="en-US" sz="1200" kern="0" spc="-50">
                <a:solidFill>
                  <a:srgbClr val="235689"/>
                </a:solidFill>
                <a:latin typeface="Segoe UI" panose="020B0502040204020203" pitchFamily="34" charset="0"/>
                <a:cs typeface="Segoe UI" panose="020B0502040204020203" pitchFamily="34" charset="0"/>
              </a:rPr>
              <a:t>TensorFlow, Cognitive Toolkit, Caffe2, </a:t>
            </a:r>
            <a:r>
              <a:rPr lang="en-US" sz="1200" kern="0" spc="-50" err="1">
                <a:solidFill>
                  <a:srgbClr val="235689"/>
                </a:solidFill>
                <a:latin typeface="Segoe UI" panose="020B0502040204020203" pitchFamily="34" charset="0"/>
                <a:cs typeface="Segoe UI" panose="020B0502040204020203" pitchFamily="34" charset="0"/>
              </a:rPr>
              <a:t>Keras</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MxNET</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PyTorch</a:t>
            </a:r>
            <a:endParaRPr lang="en-US" sz="1200" kern="0" spc="-50">
              <a:solidFill>
                <a:srgbClr val="235689"/>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1463DF-0400-4526-9F28-69FCA99387D6}"/>
              </a:ext>
            </a:extLst>
          </p:cNvPr>
          <p:cNvSpPr/>
          <p:nvPr/>
        </p:nvSpPr>
        <p:spPr>
          <a:xfrm>
            <a:off x="8398065" y="4432258"/>
            <a:ext cx="3060751"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In the cloud – on the edge</a:t>
            </a:r>
          </a:p>
        </p:txBody>
      </p:sp>
      <p:sp>
        <p:nvSpPr>
          <p:cNvPr id="56" name="Rectangle 55">
            <a:extLst>
              <a:ext uri="{FF2B5EF4-FFF2-40B4-BE49-F238E27FC236}">
                <a16:creationId xmlns:a16="http://schemas.microsoft.com/office/drawing/2014/main" id="{0D627C81-1231-4D4B-B426-BE2AE4C193D9}"/>
              </a:ext>
            </a:extLst>
          </p:cNvPr>
          <p:cNvSpPr/>
          <p:nvPr/>
        </p:nvSpPr>
        <p:spPr>
          <a:xfrm>
            <a:off x="8459025" y="472080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Docker containers</a:t>
            </a:r>
          </a:p>
        </p:txBody>
      </p:sp>
      <p:sp>
        <p:nvSpPr>
          <p:cNvPr id="57" name="Title 16">
            <a:extLst>
              <a:ext uri="{FF2B5EF4-FFF2-40B4-BE49-F238E27FC236}">
                <a16:creationId xmlns:a16="http://schemas.microsoft.com/office/drawing/2014/main" id="{CAB69EB0-941A-4142-9195-12AD4252871C}"/>
              </a:ext>
            </a:extLst>
          </p:cNvPr>
          <p:cNvSpPr txBox="1">
            <a:spLocks/>
          </p:cNvSpPr>
          <p:nvPr/>
        </p:nvSpPr>
        <p:spPr>
          <a:xfrm>
            <a:off x="588263" y="4572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a:solidFill>
                  <a:srgbClr val="163555"/>
                </a:solidFill>
              </a:rPr>
              <a:t>Get started with machine learning</a:t>
            </a:r>
          </a:p>
        </p:txBody>
      </p:sp>
      <p:sp>
        <p:nvSpPr>
          <p:cNvPr id="62" name="Rectangle 61">
            <a:extLst>
              <a:ext uri="{FF2B5EF4-FFF2-40B4-BE49-F238E27FC236}">
                <a16:creationId xmlns:a16="http://schemas.microsoft.com/office/drawing/2014/main" id="{BF785AD1-62EA-41A5-856B-BFB15B4D1782}"/>
              </a:ext>
            </a:extLst>
          </p:cNvPr>
          <p:cNvSpPr/>
          <p:nvPr/>
        </p:nvSpPr>
        <p:spPr>
          <a:xfrm>
            <a:off x="8474265" y="493416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Windows Machine Learning</a:t>
            </a:r>
          </a:p>
        </p:txBody>
      </p:sp>
      <p:sp>
        <p:nvSpPr>
          <p:cNvPr id="12" name="Arrow: Chevron 11">
            <a:extLst>
              <a:ext uri="{FF2B5EF4-FFF2-40B4-BE49-F238E27FC236}">
                <a16:creationId xmlns:a16="http://schemas.microsoft.com/office/drawing/2014/main" id="{0AD88B84-5383-4B92-A8BC-98D9CEABA0D3}"/>
              </a:ext>
            </a:extLst>
          </p:cNvPr>
          <p:cNvSpPr/>
          <p:nvPr/>
        </p:nvSpPr>
        <p:spPr>
          <a:xfrm>
            <a:off x="419862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id="{F8069C9F-F306-43C4-9DA7-D5CDC62C24F8}"/>
              </a:ext>
            </a:extLst>
          </p:cNvPr>
          <p:cNvSpPr/>
          <p:nvPr/>
        </p:nvSpPr>
        <p:spPr>
          <a:xfrm>
            <a:off x="796290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2905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6" grpId="0"/>
      <p:bldP spid="167" grpId="0"/>
      <p:bldP spid="3" grpId="0"/>
      <p:bldP spid="4" grpId="0"/>
      <p:bldP spid="5" grpId="0"/>
      <p:bldP spid="7" grpId="0"/>
      <p:bldP spid="53" grpId="0"/>
      <p:bldP spid="56" grpId="0"/>
      <p:bldP spid="62" grpId="0"/>
      <p:bldP spid="12" grpId="0" animBg="1"/>
      <p:bldP spid="6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D12DBD0-7E46-F140-9763-4BD1079C6554}"/>
              </a:ext>
            </a:extLst>
          </p:cNvPr>
          <p:cNvGrpSpPr/>
          <p:nvPr/>
        </p:nvGrpSpPr>
        <p:grpSpPr>
          <a:xfrm>
            <a:off x="4802508" y="2463454"/>
            <a:ext cx="3113294" cy="2401007"/>
            <a:chOff x="4539353" y="2278063"/>
            <a:chExt cx="3113294" cy="2401007"/>
          </a:xfrm>
        </p:grpSpPr>
        <p:grpSp>
          <p:nvGrpSpPr>
            <p:cNvPr id="7" name="Group 1">
              <a:extLst>
                <a:ext uri="{FF2B5EF4-FFF2-40B4-BE49-F238E27FC236}">
                  <a16:creationId xmlns:a16="http://schemas.microsoft.com/office/drawing/2014/main" id="{04793084-F935-E74F-A6A3-EEB3A2685F43}"/>
                </a:ext>
              </a:extLst>
            </p:cNvPr>
            <p:cNvGrpSpPr>
              <a:grpSpLocks/>
            </p:cNvGrpSpPr>
            <p:nvPr/>
          </p:nvGrpSpPr>
          <p:grpSpPr bwMode="auto">
            <a:xfrm>
              <a:off x="4972050" y="2278063"/>
              <a:ext cx="2247900" cy="1676400"/>
              <a:chOff x="369" y="346"/>
              <a:chExt cx="1416" cy="1056"/>
            </a:xfrm>
          </p:grpSpPr>
          <p:sp>
            <p:nvSpPr>
              <p:cNvPr id="9" name="Freeform 2">
                <a:extLst>
                  <a:ext uri="{FF2B5EF4-FFF2-40B4-BE49-F238E27FC236}">
                    <a16:creationId xmlns:a16="http://schemas.microsoft.com/office/drawing/2014/main" id="{F623C8F0-2558-3D43-8CB6-8F210136F33A}"/>
                  </a:ext>
                </a:extLst>
              </p:cNvPr>
              <p:cNvSpPr>
                <a:spLocks noChangeArrowheads="1"/>
              </p:cNvSpPr>
              <p:nvPr/>
            </p:nvSpPr>
            <p:spPr bwMode="auto">
              <a:xfrm>
                <a:off x="369" y="760"/>
                <a:ext cx="1416" cy="641"/>
              </a:xfrm>
              <a:custGeom>
                <a:avLst/>
                <a:gdLst>
                  <a:gd name="T0" fmla="*/ 6247 w 6248"/>
                  <a:gd name="T1" fmla="*/ 2832 h 2833"/>
                  <a:gd name="T2" fmla="*/ 0 w 6248"/>
                  <a:gd name="T3" fmla="*/ 2832 h 2833"/>
                  <a:gd name="T4" fmla="*/ 0 w 6248"/>
                  <a:gd name="T5" fmla="*/ 0 h 2833"/>
                  <a:gd name="T6" fmla="*/ 6247 w 6248"/>
                  <a:gd name="T7" fmla="*/ 0 h 2833"/>
                  <a:gd name="T8" fmla="*/ 6247 w 6248"/>
                  <a:gd name="T9" fmla="*/ 2832 h 2833"/>
                </a:gdLst>
                <a:ahLst/>
                <a:cxnLst>
                  <a:cxn ang="0">
                    <a:pos x="T0" y="T1"/>
                  </a:cxn>
                  <a:cxn ang="0">
                    <a:pos x="T2" y="T3"/>
                  </a:cxn>
                  <a:cxn ang="0">
                    <a:pos x="T4" y="T5"/>
                  </a:cxn>
                  <a:cxn ang="0">
                    <a:pos x="T6" y="T7"/>
                  </a:cxn>
                  <a:cxn ang="0">
                    <a:pos x="T8" y="T9"/>
                  </a:cxn>
                </a:cxnLst>
                <a:rect l="0" t="0" r="r" b="b"/>
                <a:pathLst>
                  <a:path w="6248" h="2833">
                    <a:moveTo>
                      <a:pt x="6247" y="2832"/>
                    </a:moveTo>
                    <a:lnTo>
                      <a:pt x="0" y="2832"/>
                    </a:lnTo>
                    <a:lnTo>
                      <a:pt x="0" y="0"/>
                    </a:lnTo>
                    <a:lnTo>
                      <a:pt x="6247" y="0"/>
                    </a:lnTo>
                    <a:lnTo>
                      <a:pt x="6247" y="2832"/>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0" name="Freeform 3">
                <a:extLst>
                  <a:ext uri="{FF2B5EF4-FFF2-40B4-BE49-F238E27FC236}">
                    <a16:creationId xmlns:a16="http://schemas.microsoft.com/office/drawing/2014/main" id="{F5AADED6-F76C-D142-A7AD-7891049C2751}"/>
                  </a:ext>
                </a:extLst>
              </p:cNvPr>
              <p:cNvSpPr>
                <a:spLocks noChangeArrowheads="1"/>
              </p:cNvSpPr>
              <p:nvPr/>
            </p:nvSpPr>
            <p:spPr bwMode="auto">
              <a:xfrm>
                <a:off x="882" y="850"/>
                <a:ext cx="390" cy="461"/>
              </a:xfrm>
              <a:custGeom>
                <a:avLst/>
                <a:gdLst>
                  <a:gd name="T0" fmla="*/ 1721 w 1722"/>
                  <a:gd name="T1" fmla="*/ 1019 h 2039"/>
                  <a:gd name="T2" fmla="*/ 1721 w 1722"/>
                  <a:gd name="T3" fmla="*/ 1019 h 2039"/>
                  <a:gd name="T4" fmla="*/ 861 w 1722"/>
                  <a:gd name="T5" fmla="*/ 2038 h 2039"/>
                  <a:gd name="T6" fmla="*/ 0 w 1722"/>
                  <a:gd name="T7" fmla="*/ 1019 h 2039"/>
                  <a:gd name="T8" fmla="*/ 861 w 1722"/>
                  <a:gd name="T9" fmla="*/ 0 h 2039"/>
                  <a:gd name="T10" fmla="*/ 1721 w 1722"/>
                  <a:gd name="T11" fmla="*/ 1019 h 2039"/>
                </a:gdLst>
                <a:ahLst/>
                <a:cxnLst>
                  <a:cxn ang="0">
                    <a:pos x="T0" y="T1"/>
                  </a:cxn>
                  <a:cxn ang="0">
                    <a:pos x="T2" y="T3"/>
                  </a:cxn>
                  <a:cxn ang="0">
                    <a:pos x="T4" y="T5"/>
                  </a:cxn>
                  <a:cxn ang="0">
                    <a:pos x="T6" y="T7"/>
                  </a:cxn>
                  <a:cxn ang="0">
                    <a:pos x="T8" y="T9"/>
                  </a:cxn>
                  <a:cxn ang="0">
                    <a:pos x="T10" y="T11"/>
                  </a:cxn>
                </a:cxnLst>
                <a:rect l="0" t="0" r="r" b="b"/>
                <a:pathLst>
                  <a:path w="1722" h="2039">
                    <a:moveTo>
                      <a:pt x="1721" y="1019"/>
                    </a:moveTo>
                    <a:lnTo>
                      <a:pt x="1721" y="1019"/>
                    </a:lnTo>
                    <a:cubicBezTo>
                      <a:pt x="1721" y="1588"/>
                      <a:pt x="1337" y="2038"/>
                      <a:pt x="861" y="2038"/>
                    </a:cubicBezTo>
                    <a:cubicBezTo>
                      <a:pt x="384" y="2038"/>
                      <a:pt x="0" y="1588"/>
                      <a:pt x="0" y="1019"/>
                    </a:cubicBezTo>
                    <a:cubicBezTo>
                      <a:pt x="0" y="463"/>
                      <a:pt x="384" y="0"/>
                      <a:pt x="861" y="0"/>
                    </a:cubicBezTo>
                    <a:cubicBezTo>
                      <a:pt x="1337" y="0"/>
                      <a:pt x="1721" y="463"/>
                      <a:pt x="1721" y="1019"/>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1" name="Freeform 4">
                <a:extLst>
                  <a:ext uri="{FF2B5EF4-FFF2-40B4-BE49-F238E27FC236}">
                    <a16:creationId xmlns:a16="http://schemas.microsoft.com/office/drawing/2014/main" id="{ABDCF4F9-90E4-8446-A455-4EB1E4E4596C}"/>
                  </a:ext>
                </a:extLst>
              </p:cNvPr>
              <p:cNvSpPr>
                <a:spLocks noChangeArrowheads="1"/>
              </p:cNvSpPr>
              <p:nvPr/>
            </p:nvSpPr>
            <p:spPr bwMode="auto">
              <a:xfrm>
                <a:off x="522" y="994"/>
                <a:ext cx="176" cy="176"/>
              </a:xfrm>
              <a:custGeom>
                <a:avLst/>
                <a:gdLst>
                  <a:gd name="T0" fmla="*/ 0 w 782"/>
                  <a:gd name="T1" fmla="*/ 384 h 782"/>
                  <a:gd name="T2" fmla="*/ 0 w 782"/>
                  <a:gd name="T3" fmla="*/ 384 h 782"/>
                  <a:gd name="T4" fmla="*/ 397 w 782"/>
                  <a:gd name="T5" fmla="*/ 0 h 782"/>
                  <a:gd name="T6" fmla="*/ 781 w 782"/>
                  <a:gd name="T7" fmla="*/ 384 h 782"/>
                  <a:gd name="T8" fmla="*/ 397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85" y="0"/>
                      <a:pt x="397" y="0"/>
                    </a:cubicBezTo>
                    <a:cubicBezTo>
                      <a:pt x="609" y="0"/>
                      <a:pt x="781" y="172"/>
                      <a:pt x="781" y="384"/>
                    </a:cubicBezTo>
                    <a:cubicBezTo>
                      <a:pt x="781" y="609"/>
                      <a:pt x="609" y="781"/>
                      <a:pt x="397" y="781"/>
                    </a:cubicBezTo>
                    <a:cubicBezTo>
                      <a:pt x="185"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C8ABF2D5-FA7E-0F46-BF11-ADC0AC6A6364}"/>
                  </a:ext>
                </a:extLst>
              </p:cNvPr>
              <p:cNvSpPr>
                <a:spLocks noChangeArrowheads="1"/>
              </p:cNvSpPr>
              <p:nvPr/>
            </p:nvSpPr>
            <p:spPr bwMode="auto">
              <a:xfrm>
                <a:off x="1455" y="994"/>
                <a:ext cx="176" cy="176"/>
              </a:xfrm>
              <a:custGeom>
                <a:avLst/>
                <a:gdLst>
                  <a:gd name="T0" fmla="*/ 0 w 782"/>
                  <a:gd name="T1" fmla="*/ 384 h 782"/>
                  <a:gd name="T2" fmla="*/ 0 w 782"/>
                  <a:gd name="T3" fmla="*/ 384 h 782"/>
                  <a:gd name="T4" fmla="*/ 384 w 782"/>
                  <a:gd name="T5" fmla="*/ 0 h 782"/>
                  <a:gd name="T6" fmla="*/ 781 w 782"/>
                  <a:gd name="T7" fmla="*/ 384 h 782"/>
                  <a:gd name="T8" fmla="*/ 384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72" y="0"/>
                      <a:pt x="384" y="0"/>
                    </a:cubicBezTo>
                    <a:cubicBezTo>
                      <a:pt x="609" y="0"/>
                      <a:pt x="781" y="172"/>
                      <a:pt x="781" y="384"/>
                    </a:cubicBezTo>
                    <a:cubicBezTo>
                      <a:pt x="781" y="609"/>
                      <a:pt x="609" y="781"/>
                      <a:pt x="384" y="781"/>
                    </a:cubicBezTo>
                    <a:cubicBezTo>
                      <a:pt x="172"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30489C9E-46D4-C444-8D51-E7F89E288E90}"/>
                  </a:ext>
                </a:extLst>
              </p:cNvPr>
              <p:cNvSpPr>
                <a:spLocks noChangeArrowheads="1"/>
              </p:cNvSpPr>
              <p:nvPr/>
            </p:nvSpPr>
            <p:spPr bwMode="auto">
              <a:xfrm>
                <a:off x="699" y="529"/>
                <a:ext cx="1008" cy="200"/>
              </a:xfrm>
              <a:custGeom>
                <a:avLst/>
                <a:gdLst>
                  <a:gd name="T0" fmla="*/ 0 w 4448"/>
                  <a:gd name="T1" fmla="*/ 887 h 888"/>
                  <a:gd name="T2" fmla="*/ 4222 w 4448"/>
                  <a:gd name="T3" fmla="*/ 0 h 888"/>
                  <a:gd name="T4" fmla="*/ 4447 w 4448"/>
                  <a:gd name="T5" fmla="*/ 887 h 888"/>
                </a:gdLst>
                <a:ahLst/>
                <a:cxnLst>
                  <a:cxn ang="0">
                    <a:pos x="T0" y="T1"/>
                  </a:cxn>
                  <a:cxn ang="0">
                    <a:pos x="T2" y="T3"/>
                  </a:cxn>
                  <a:cxn ang="0">
                    <a:pos x="T4" y="T5"/>
                  </a:cxn>
                </a:cxnLst>
                <a:rect l="0" t="0" r="r" b="b"/>
                <a:pathLst>
                  <a:path w="4448" h="888">
                    <a:moveTo>
                      <a:pt x="0" y="887"/>
                    </a:moveTo>
                    <a:lnTo>
                      <a:pt x="4222" y="0"/>
                    </a:lnTo>
                    <a:lnTo>
                      <a:pt x="4447" y="887"/>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0DC49DA0-390D-C446-8928-5D58E18F3807}"/>
                  </a:ext>
                </a:extLst>
              </p:cNvPr>
              <p:cNvSpPr>
                <a:spLocks noChangeArrowheads="1"/>
              </p:cNvSpPr>
              <p:nvPr/>
            </p:nvSpPr>
            <p:spPr bwMode="auto">
              <a:xfrm>
                <a:off x="522" y="346"/>
                <a:ext cx="1005" cy="383"/>
              </a:xfrm>
              <a:custGeom>
                <a:avLst/>
                <a:gdLst>
                  <a:gd name="T0" fmla="*/ 0 w 4435"/>
                  <a:gd name="T1" fmla="*/ 1694 h 1695"/>
                  <a:gd name="T2" fmla="*/ 4103 w 4435"/>
                  <a:gd name="T3" fmla="*/ 0 h 1695"/>
                  <a:gd name="T4" fmla="*/ 4434 w 4435"/>
                  <a:gd name="T5" fmla="*/ 715 h 1695"/>
                </a:gdLst>
                <a:ahLst/>
                <a:cxnLst>
                  <a:cxn ang="0">
                    <a:pos x="T0" y="T1"/>
                  </a:cxn>
                  <a:cxn ang="0">
                    <a:pos x="T2" y="T3"/>
                  </a:cxn>
                  <a:cxn ang="0">
                    <a:pos x="T4" y="T5"/>
                  </a:cxn>
                </a:cxnLst>
                <a:rect l="0" t="0" r="r" b="b"/>
                <a:pathLst>
                  <a:path w="4435" h="1695">
                    <a:moveTo>
                      <a:pt x="0" y="1694"/>
                    </a:moveTo>
                    <a:lnTo>
                      <a:pt x="4103" y="0"/>
                    </a:lnTo>
                    <a:lnTo>
                      <a:pt x="4434" y="715"/>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B04C390F-CA2C-4044-B738-6CE2B43061D0}"/>
                </a:ext>
              </a:extLst>
            </p:cNvPr>
            <p:cNvSpPr/>
            <p:nvPr/>
          </p:nvSpPr>
          <p:spPr>
            <a:xfrm>
              <a:off x="4539353"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Scalability</a:t>
              </a:r>
            </a:p>
          </p:txBody>
        </p:sp>
      </p:grpSp>
      <p:grpSp>
        <p:nvGrpSpPr>
          <p:cNvPr id="16" name="Group 15">
            <a:extLst>
              <a:ext uri="{FF2B5EF4-FFF2-40B4-BE49-F238E27FC236}">
                <a16:creationId xmlns:a16="http://schemas.microsoft.com/office/drawing/2014/main" id="{85F09F04-4FFB-6F4C-B1E5-A59484E5CD3A}"/>
              </a:ext>
            </a:extLst>
          </p:cNvPr>
          <p:cNvGrpSpPr/>
          <p:nvPr/>
        </p:nvGrpSpPr>
        <p:grpSpPr>
          <a:xfrm>
            <a:off x="1224198" y="2918588"/>
            <a:ext cx="3113294" cy="1945873"/>
            <a:chOff x="1125158" y="2733197"/>
            <a:chExt cx="3113294" cy="1945873"/>
          </a:xfrm>
        </p:grpSpPr>
        <p:sp>
          <p:nvSpPr>
            <p:cNvPr id="18" name="Rectangle 17">
              <a:extLst>
                <a:ext uri="{FF2B5EF4-FFF2-40B4-BE49-F238E27FC236}">
                  <a16:creationId xmlns:a16="http://schemas.microsoft.com/office/drawing/2014/main" id="{E4FFCDE3-8F94-FA4D-BF12-D7E99331C6FA}"/>
                </a:ext>
              </a:extLst>
            </p:cNvPr>
            <p:cNvSpPr/>
            <p:nvPr/>
          </p:nvSpPr>
          <p:spPr>
            <a:xfrm>
              <a:off x="1125158"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Low latency</a:t>
              </a:r>
            </a:p>
          </p:txBody>
        </p:sp>
        <p:grpSp>
          <p:nvGrpSpPr>
            <p:cNvPr id="19" name="Group 18">
              <a:extLst>
                <a:ext uri="{FF2B5EF4-FFF2-40B4-BE49-F238E27FC236}">
                  <a16:creationId xmlns:a16="http://schemas.microsoft.com/office/drawing/2014/main" id="{DFC04C24-B249-C34C-BCF0-D0DCD98372B3}"/>
                </a:ext>
              </a:extLst>
            </p:cNvPr>
            <p:cNvGrpSpPr/>
            <p:nvPr/>
          </p:nvGrpSpPr>
          <p:grpSpPr>
            <a:xfrm>
              <a:off x="1458625" y="2733197"/>
              <a:ext cx="2473613" cy="1229206"/>
              <a:chOff x="1458625" y="2733197"/>
              <a:chExt cx="2473613" cy="1229206"/>
            </a:xfrm>
          </p:grpSpPr>
          <p:sp>
            <p:nvSpPr>
              <p:cNvPr id="20" name="Freeform 9">
                <a:extLst>
                  <a:ext uri="{FF2B5EF4-FFF2-40B4-BE49-F238E27FC236}">
                    <a16:creationId xmlns:a16="http://schemas.microsoft.com/office/drawing/2014/main" id="{D84E4697-B06C-EC4C-9289-9D0BDD09A3B5}"/>
                  </a:ext>
                </a:extLst>
              </p:cNvPr>
              <p:cNvSpPr>
                <a:spLocks noChangeArrowheads="1"/>
              </p:cNvSpPr>
              <p:nvPr/>
            </p:nvSpPr>
            <p:spPr bwMode="auto">
              <a:xfrm>
                <a:off x="1504628" y="2735265"/>
                <a:ext cx="2382838" cy="946150"/>
              </a:xfrm>
              <a:custGeom>
                <a:avLst/>
                <a:gdLst>
                  <a:gd name="T0" fmla="*/ 3311 w 6623"/>
                  <a:gd name="T1" fmla="*/ 0 h 2631"/>
                  <a:gd name="T2" fmla="*/ 3311 w 6623"/>
                  <a:gd name="T3" fmla="*/ 353 h 2631"/>
                  <a:gd name="T4" fmla="*/ 3311 w 6623"/>
                  <a:gd name="T5" fmla="*/ 0 h 2631"/>
                  <a:gd name="T6" fmla="*/ 2421 w 6623"/>
                  <a:gd name="T7" fmla="*/ 118 h 2631"/>
                  <a:gd name="T8" fmla="*/ 2513 w 6623"/>
                  <a:gd name="T9" fmla="*/ 458 h 2631"/>
                  <a:gd name="T10" fmla="*/ 2421 w 6623"/>
                  <a:gd name="T11" fmla="*/ 118 h 2631"/>
                  <a:gd name="T12" fmla="*/ 1596 w 6623"/>
                  <a:gd name="T13" fmla="*/ 458 h 2631"/>
                  <a:gd name="T14" fmla="*/ 1780 w 6623"/>
                  <a:gd name="T15" fmla="*/ 759 h 2631"/>
                  <a:gd name="T16" fmla="*/ 1596 w 6623"/>
                  <a:gd name="T17" fmla="*/ 458 h 2631"/>
                  <a:gd name="T18" fmla="*/ 1138 w 6623"/>
                  <a:gd name="T19" fmla="*/ 1256 h 2631"/>
                  <a:gd name="T20" fmla="*/ 890 w 6623"/>
                  <a:gd name="T21" fmla="*/ 995 h 2631"/>
                  <a:gd name="T22" fmla="*/ 1138 w 6623"/>
                  <a:gd name="T23" fmla="*/ 1256 h 2631"/>
                  <a:gd name="T24" fmla="*/ 340 w 6623"/>
                  <a:gd name="T25" fmla="*/ 1714 h 2631"/>
                  <a:gd name="T26" fmla="*/ 654 w 6623"/>
                  <a:gd name="T27" fmla="*/ 1885 h 2631"/>
                  <a:gd name="T28" fmla="*/ 340 w 6623"/>
                  <a:gd name="T29" fmla="*/ 1714 h 2631"/>
                  <a:gd name="T30" fmla="*/ 353 w 6623"/>
                  <a:gd name="T31" fmla="*/ 2630 h 2631"/>
                  <a:gd name="T32" fmla="*/ 0 w 6623"/>
                  <a:gd name="T33" fmla="*/ 2539 h 2631"/>
                  <a:gd name="T34" fmla="*/ 353 w 6623"/>
                  <a:gd name="T35" fmla="*/ 2630 h 2631"/>
                  <a:gd name="T36" fmla="*/ 6622 w 6623"/>
                  <a:gd name="T37" fmla="*/ 2539 h 2631"/>
                  <a:gd name="T38" fmla="*/ 6282 w 6623"/>
                  <a:gd name="T39" fmla="*/ 2630 h 2631"/>
                  <a:gd name="T40" fmla="*/ 6622 w 6623"/>
                  <a:gd name="T41" fmla="*/ 2539 h 2631"/>
                  <a:gd name="T42" fmla="*/ 6282 w 6623"/>
                  <a:gd name="T43" fmla="*/ 1714 h 2631"/>
                  <a:gd name="T44" fmla="*/ 5968 w 6623"/>
                  <a:gd name="T45" fmla="*/ 1885 h 2631"/>
                  <a:gd name="T46" fmla="*/ 6282 w 6623"/>
                  <a:gd name="T47" fmla="*/ 1714 h 2631"/>
                  <a:gd name="T48" fmla="*/ 5732 w 6623"/>
                  <a:gd name="T49" fmla="*/ 995 h 2631"/>
                  <a:gd name="T50" fmla="*/ 5484 w 6623"/>
                  <a:gd name="T51" fmla="*/ 1256 h 2631"/>
                  <a:gd name="T52" fmla="*/ 5732 w 6623"/>
                  <a:gd name="T53" fmla="*/ 995 h 2631"/>
                  <a:gd name="T54" fmla="*/ 5025 w 6623"/>
                  <a:gd name="T55" fmla="*/ 458 h 2631"/>
                  <a:gd name="T56" fmla="*/ 4842 w 6623"/>
                  <a:gd name="T57" fmla="*/ 759 h 2631"/>
                  <a:gd name="T58" fmla="*/ 5025 w 6623"/>
                  <a:gd name="T59" fmla="*/ 458 h 2631"/>
                  <a:gd name="T60" fmla="*/ 4201 w 6623"/>
                  <a:gd name="T61" fmla="*/ 118 h 2631"/>
                  <a:gd name="T62" fmla="*/ 4109 w 6623"/>
                  <a:gd name="T63" fmla="*/ 458 h 2631"/>
                  <a:gd name="T64" fmla="*/ 4201 w 6623"/>
                  <a:gd name="T65" fmla="*/ 118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23" h="2631">
                    <a:moveTo>
                      <a:pt x="3311" y="0"/>
                    </a:moveTo>
                    <a:lnTo>
                      <a:pt x="3311" y="353"/>
                    </a:lnTo>
                    <a:lnTo>
                      <a:pt x="3311" y="0"/>
                    </a:lnTo>
                    <a:close/>
                    <a:moveTo>
                      <a:pt x="2421" y="118"/>
                    </a:moveTo>
                    <a:lnTo>
                      <a:pt x="2513" y="458"/>
                    </a:lnTo>
                    <a:lnTo>
                      <a:pt x="2421" y="118"/>
                    </a:lnTo>
                    <a:close/>
                    <a:moveTo>
                      <a:pt x="1596" y="458"/>
                    </a:moveTo>
                    <a:lnTo>
                      <a:pt x="1780" y="759"/>
                    </a:lnTo>
                    <a:lnTo>
                      <a:pt x="1596" y="458"/>
                    </a:lnTo>
                    <a:close/>
                    <a:moveTo>
                      <a:pt x="1138" y="1256"/>
                    </a:moveTo>
                    <a:lnTo>
                      <a:pt x="890" y="995"/>
                    </a:lnTo>
                    <a:lnTo>
                      <a:pt x="1138" y="1256"/>
                    </a:lnTo>
                    <a:close/>
                    <a:moveTo>
                      <a:pt x="340" y="1714"/>
                    </a:moveTo>
                    <a:lnTo>
                      <a:pt x="654" y="1885"/>
                    </a:lnTo>
                    <a:lnTo>
                      <a:pt x="340" y="1714"/>
                    </a:lnTo>
                    <a:close/>
                    <a:moveTo>
                      <a:pt x="353" y="2630"/>
                    </a:moveTo>
                    <a:lnTo>
                      <a:pt x="0" y="2539"/>
                    </a:lnTo>
                    <a:lnTo>
                      <a:pt x="353" y="2630"/>
                    </a:lnTo>
                    <a:close/>
                    <a:moveTo>
                      <a:pt x="6622" y="2539"/>
                    </a:moveTo>
                    <a:lnTo>
                      <a:pt x="6282" y="2630"/>
                    </a:lnTo>
                    <a:lnTo>
                      <a:pt x="6622" y="2539"/>
                    </a:lnTo>
                    <a:close/>
                    <a:moveTo>
                      <a:pt x="6282" y="1714"/>
                    </a:moveTo>
                    <a:lnTo>
                      <a:pt x="5968" y="1885"/>
                    </a:lnTo>
                    <a:lnTo>
                      <a:pt x="6282" y="1714"/>
                    </a:lnTo>
                    <a:close/>
                    <a:moveTo>
                      <a:pt x="5732" y="995"/>
                    </a:moveTo>
                    <a:lnTo>
                      <a:pt x="5484" y="1256"/>
                    </a:lnTo>
                    <a:lnTo>
                      <a:pt x="5732" y="995"/>
                    </a:lnTo>
                    <a:close/>
                    <a:moveTo>
                      <a:pt x="5025" y="458"/>
                    </a:moveTo>
                    <a:lnTo>
                      <a:pt x="4842" y="759"/>
                    </a:lnTo>
                    <a:lnTo>
                      <a:pt x="5025" y="458"/>
                    </a:lnTo>
                    <a:close/>
                    <a:moveTo>
                      <a:pt x="4201" y="118"/>
                    </a:moveTo>
                    <a:lnTo>
                      <a:pt x="4109" y="458"/>
                    </a:lnTo>
                    <a:lnTo>
                      <a:pt x="4201" y="118"/>
                    </a:lnTo>
                    <a:close/>
                  </a:path>
                </a:pathLst>
              </a:custGeom>
              <a:solidFill>
                <a:srgbClr val="CFE7F5"/>
              </a:solidFill>
              <a:ln w="41275" cap="flat">
                <a:solidFill>
                  <a:srgbClr val="23568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1" name="Freeform 11">
                <a:extLst>
                  <a:ext uri="{FF2B5EF4-FFF2-40B4-BE49-F238E27FC236}">
                    <a16:creationId xmlns:a16="http://schemas.microsoft.com/office/drawing/2014/main" id="{894A978E-864D-AD44-9038-9101237C4B80}"/>
                  </a:ext>
                </a:extLst>
              </p:cNvPr>
              <p:cNvSpPr>
                <a:spLocks noChangeArrowheads="1"/>
              </p:cNvSpPr>
              <p:nvPr/>
            </p:nvSpPr>
            <p:spPr bwMode="auto">
              <a:xfrm>
                <a:off x="2531740" y="3808415"/>
                <a:ext cx="314325" cy="153988"/>
              </a:xfrm>
              <a:custGeom>
                <a:avLst/>
                <a:gdLst>
                  <a:gd name="T0" fmla="*/ 445 w 878"/>
                  <a:gd name="T1" fmla="*/ 0 h 433"/>
                  <a:gd name="T2" fmla="*/ 445 w 878"/>
                  <a:gd name="T3" fmla="*/ 0 h 433"/>
                  <a:gd name="T4" fmla="*/ 0 w 878"/>
                  <a:gd name="T5" fmla="*/ 432 h 433"/>
                  <a:gd name="T6" fmla="*/ 877 w 878"/>
                  <a:gd name="T7" fmla="*/ 432 h 433"/>
                  <a:gd name="T8" fmla="*/ 445 w 878"/>
                  <a:gd name="T9" fmla="*/ 0 h 433"/>
                </a:gdLst>
                <a:ahLst/>
                <a:cxnLst>
                  <a:cxn ang="0">
                    <a:pos x="T0" y="T1"/>
                  </a:cxn>
                  <a:cxn ang="0">
                    <a:pos x="T2" y="T3"/>
                  </a:cxn>
                  <a:cxn ang="0">
                    <a:pos x="T4" y="T5"/>
                  </a:cxn>
                  <a:cxn ang="0">
                    <a:pos x="T6" y="T7"/>
                  </a:cxn>
                  <a:cxn ang="0">
                    <a:pos x="T8" y="T9"/>
                  </a:cxn>
                </a:cxnLst>
                <a:rect l="0" t="0" r="r" b="b"/>
                <a:pathLst>
                  <a:path w="878" h="433">
                    <a:moveTo>
                      <a:pt x="445" y="0"/>
                    </a:moveTo>
                    <a:lnTo>
                      <a:pt x="445" y="0"/>
                    </a:lnTo>
                    <a:cubicBezTo>
                      <a:pt x="196" y="0"/>
                      <a:pt x="0" y="196"/>
                      <a:pt x="0" y="432"/>
                    </a:cubicBezTo>
                    <a:cubicBezTo>
                      <a:pt x="877" y="432"/>
                      <a:pt x="877" y="432"/>
                      <a:pt x="877" y="432"/>
                    </a:cubicBezTo>
                    <a:cubicBezTo>
                      <a:pt x="877" y="196"/>
                      <a:pt x="680" y="0"/>
                      <a:pt x="445" y="0"/>
                    </a:cubicBez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2" name="Freeform 12">
                <a:extLst>
                  <a:ext uri="{FF2B5EF4-FFF2-40B4-BE49-F238E27FC236}">
                    <a16:creationId xmlns:a16="http://schemas.microsoft.com/office/drawing/2014/main" id="{1A7634E5-B868-D647-8CAF-566C200CA432}"/>
                  </a:ext>
                </a:extLst>
              </p:cNvPr>
              <p:cNvSpPr>
                <a:spLocks noChangeArrowheads="1"/>
              </p:cNvSpPr>
              <p:nvPr/>
            </p:nvSpPr>
            <p:spPr bwMode="auto">
              <a:xfrm flipH="1">
                <a:off x="1980083" y="3259138"/>
                <a:ext cx="658813" cy="658813"/>
              </a:xfrm>
              <a:custGeom>
                <a:avLst/>
                <a:gdLst>
                  <a:gd name="T0" fmla="*/ 236 w 1833"/>
                  <a:gd name="T1" fmla="*/ 1833 h 1834"/>
                  <a:gd name="T2" fmla="*/ 1832 w 1833"/>
                  <a:gd name="T3" fmla="*/ 0 h 1834"/>
                  <a:gd name="T4" fmla="*/ 0 w 1833"/>
                  <a:gd name="T5" fmla="*/ 1584 h 1834"/>
                </a:gdLst>
                <a:ahLst/>
                <a:cxnLst>
                  <a:cxn ang="0">
                    <a:pos x="T0" y="T1"/>
                  </a:cxn>
                  <a:cxn ang="0">
                    <a:pos x="T2" y="T3"/>
                  </a:cxn>
                  <a:cxn ang="0">
                    <a:pos x="T4" y="T5"/>
                  </a:cxn>
                </a:cxnLst>
                <a:rect l="0" t="0" r="r" b="b"/>
                <a:pathLst>
                  <a:path w="1833" h="1834">
                    <a:moveTo>
                      <a:pt x="236" y="1833"/>
                    </a:moveTo>
                    <a:lnTo>
                      <a:pt x="1832" y="0"/>
                    </a:lnTo>
                    <a:lnTo>
                      <a:pt x="0" y="1584"/>
                    </a:ln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3" name="Freeform 22">
                <a:extLst>
                  <a:ext uri="{FF2B5EF4-FFF2-40B4-BE49-F238E27FC236}">
                    <a16:creationId xmlns:a16="http://schemas.microsoft.com/office/drawing/2014/main" id="{35BB1DB5-8879-8F42-968B-22A0F4D77D1F}"/>
                  </a:ext>
                </a:extLst>
              </p:cNvPr>
              <p:cNvSpPr/>
              <p:nvPr/>
            </p:nvSpPr>
            <p:spPr bwMode="auto">
              <a:xfrm>
                <a:off x="1458625" y="2733197"/>
                <a:ext cx="2473613" cy="1229206"/>
              </a:xfrm>
              <a:custGeom>
                <a:avLst/>
                <a:gdLst>
                  <a:gd name="connsiteX0" fmla="*/ 1226737 w 2453474"/>
                  <a:gd name="connsiteY0" fmla="*/ 0 h 1219198"/>
                  <a:gd name="connsiteX1" fmla="*/ 2447539 w 2453474"/>
                  <a:gd name="connsiteY1" fmla="*/ 1101670 h 1219198"/>
                  <a:gd name="connsiteX2" fmla="*/ 2453474 w 2453474"/>
                  <a:gd name="connsiteY2" fmla="*/ 1219198 h 1219198"/>
                  <a:gd name="connsiteX3" fmla="*/ 0 w 2453474"/>
                  <a:gd name="connsiteY3" fmla="*/ 1219198 h 1219198"/>
                  <a:gd name="connsiteX4" fmla="*/ 5935 w 2453474"/>
                  <a:gd name="connsiteY4" fmla="*/ 1101670 h 1219198"/>
                  <a:gd name="connsiteX5" fmla="*/ 1226737 w 2453474"/>
                  <a:gd name="connsiteY5" fmla="*/ 0 h 121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474" h="1219198">
                    <a:moveTo>
                      <a:pt x="1226737" y="0"/>
                    </a:moveTo>
                    <a:cubicBezTo>
                      <a:pt x="1862109" y="0"/>
                      <a:pt x="2384698" y="482878"/>
                      <a:pt x="2447539" y="1101670"/>
                    </a:cubicBezTo>
                    <a:lnTo>
                      <a:pt x="2453474" y="1219198"/>
                    </a:lnTo>
                    <a:lnTo>
                      <a:pt x="0" y="1219198"/>
                    </a:lnTo>
                    <a:lnTo>
                      <a:pt x="5935" y="1101670"/>
                    </a:lnTo>
                    <a:cubicBezTo>
                      <a:pt x="68776" y="482878"/>
                      <a:pt x="591365" y="0"/>
                      <a:pt x="1226737" y="0"/>
                    </a:cubicBezTo>
                    <a:close/>
                  </a:path>
                </a:pathLst>
              </a:custGeom>
              <a:noFill/>
              <a:ln w="41275">
                <a:solidFill>
                  <a:srgbClr val="23568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B4009E"/>
                  </a:solidFill>
                  <a:effectLst/>
                  <a:uLnTx/>
                  <a:uFillTx/>
                  <a:latin typeface="Segoe UI"/>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F0F71B9D-FCF9-45C5-8EEA-8F8439B4DBAD}"/>
              </a:ext>
            </a:extLst>
          </p:cNvPr>
          <p:cNvGrpSpPr/>
          <p:nvPr/>
        </p:nvGrpSpPr>
        <p:grpSpPr>
          <a:xfrm>
            <a:off x="8072623" y="2248744"/>
            <a:ext cx="3113294" cy="2657658"/>
            <a:chOff x="8002288" y="2115880"/>
            <a:chExt cx="3113294" cy="2657658"/>
          </a:xfrm>
        </p:grpSpPr>
        <p:sp>
          <p:nvSpPr>
            <p:cNvPr id="15" name="Rectangle 14">
              <a:extLst>
                <a:ext uri="{FF2B5EF4-FFF2-40B4-BE49-F238E27FC236}">
                  <a16:creationId xmlns:a16="http://schemas.microsoft.com/office/drawing/2014/main" id="{1FC1BB56-9348-2649-B282-FE56547E75DE}"/>
                </a:ext>
              </a:extLst>
            </p:cNvPr>
            <p:cNvSpPr/>
            <p:nvPr/>
          </p:nvSpPr>
          <p:spPr>
            <a:xfrm>
              <a:off x="8002288" y="4293407"/>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Flexibility</a:t>
              </a:r>
            </a:p>
          </p:txBody>
        </p:sp>
        <p:grpSp>
          <p:nvGrpSpPr>
            <p:cNvPr id="24" name="Group 23">
              <a:extLst>
                <a:ext uri="{FF2B5EF4-FFF2-40B4-BE49-F238E27FC236}">
                  <a16:creationId xmlns:a16="http://schemas.microsoft.com/office/drawing/2014/main" id="{50F13A03-6DF5-46EE-A9B4-74DC9AF164F8}"/>
                </a:ext>
              </a:extLst>
            </p:cNvPr>
            <p:cNvGrpSpPr/>
            <p:nvPr/>
          </p:nvGrpSpPr>
          <p:grpSpPr>
            <a:xfrm rot="10800000">
              <a:off x="8591756" y="2115880"/>
              <a:ext cx="1966537" cy="1988180"/>
              <a:chOff x="6856744" y="2832100"/>
              <a:chExt cx="2007526" cy="2029620"/>
            </a:xfrm>
          </p:grpSpPr>
          <p:grpSp>
            <p:nvGrpSpPr>
              <p:cNvPr id="25" name="Group 24">
                <a:extLst>
                  <a:ext uri="{FF2B5EF4-FFF2-40B4-BE49-F238E27FC236}">
                    <a16:creationId xmlns:a16="http://schemas.microsoft.com/office/drawing/2014/main" id="{6CBD0271-3E37-4AD4-89FF-A2F742A300AB}"/>
                  </a:ext>
                </a:extLst>
              </p:cNvPr>
              <p:cNvGrpSpPr/>
              <p:nvPr/>
            </p:nvGrpSpPr>
            <p:grpSpPr>
              <a:xfrm>
                <a:off x="7107238" y="2832100"/>
                <a:ext cx="1506537" cy="1736725"/>
                <a:chOff x="7107238" y="2832100"/>
                <a:chExt cx="1506537" cy="1736725"/>
              </a:xfrm>
            </p:grpSpPr>
            <p:sp>
              <p:nvSpPr>
                <p:cNvPr id="30" name="Freeform 31">
                  <a:extLst>
                    <a:ext uri="{FF2B5EF4-FFF2-40B4-BE49-F238E27FC236}">
                      <a16:creationId xmlns:a16="http://schemas.microsoft.com/office/drawing/2014/main" id="{00F8D200-4E86-4178-9661-9FDF05A378A5}"/>
                    </a:ext>
                  </a:extLst>
                </p:cNvPr>
                <p:cNvSpPr>
                  <a:spLocks noChangeArrowheads="1"/>
                </p:cNvSpPr>
                <p:nvPr/>
              </p:nvSpPr>
              <p:spPr bwMode="auto">
                <a:xfrm>
                  <a:off x="7107238" y="2832100"/>
                  <a:ext cx="1504950" cy="1736725"/>
                </a:xfrm>
                <a:custGeom>
                  <a:avLst/>
                  <a:gdLst>
                    <a:gd name="T0" fmla="*/ 2099 w 4184"/>
                    <a:gd name="T1" fmla="*/ 0 h 4827"/>
                    <a:gd name="T2" fmla="*/ 0 w 4184"/>
                    <a:gd name="T3" fmla="*/ 1206 h 4827"/>
                    <a:gd name="T4" fmla="*/ 0 w 4184"/>
                    <a:gd name="T5" fmla="*/ 3620 h 4827"/>
                    <a:gd name="T6" fmla="*/ 2099 w 4184"/>
                    <a:gd name="T7" fmla="*/ 4826 h 4827"/>
                    <a:gd name="T8" fmla="*/ 4183 w 4184"/>
                    <a:gd name="T9" fmla="*/ 3620 h 4827"/>
                    <a:gd name="T10" fmla="*/ 4183 w 4184"/>
                    <a:gd name="T11" fmla="*/ 1206 h 4827"/>
                    <a:gd name="T12" fmla="*/ 2099 w 4184"/>
                    <a:gd name="T13" fmla="*/ 0 h 4827"/>
                  </a:gdLst>
                  <a:ahLst/>
                  <a:cxnLst>
                    <a:cxn ang="0">
                      <a:pos x="T0" y="T1"/>
                    </a:cxn>
                    <a:cxn ang="0">
                      <a:pos x="T2" y="T3"/>
                    </a:cxn>
                    <a:cxn ang="0">
                      <a:pos x="T4" y="T5"/>
                    </a:cxn>
                    <a:cxn ang="0">
                      <a:pos x="T6" y="T7"/>
                    </a:cxn>
                    <a:cxn ang="0">
                      <a:pos x="T8" y="T9"/>
                    </a:cxn>
                    <a:cxn ang="0">
                      <a:pos x="T10" y="T11"/>
                    </a:cxn>
                    <a:cxn ang="0">
                      <a:pos x="T12" y="T13"/>
                    </a:cxn>
                  </a:cxnLst>
                  <a:rect l="0" t="0" r="r" b="b"/>
                  <a:pathLst>
                    <a:path w="4184" h="4827">
                      <a:moveTo>
                        <a:pt x="2099" y="0"/>
                      </a:moveTo>
                      <a:lnTo>
                        <a:pt x="0" y="1206"/>
                      </a:lnTo>
                      <a:lnTo>
                        <a:pt x="0" y="3620"/>
                      </a:lnTo>
                      <a:lnTo>
                        <a:pt x="2099" y="4826"/>
                      </a:lnTo>
                      <a:lnTo>
                        <a:pt x="4183" y="3620"/>
                      </a:lnTo>
                      <a:lnTo>
                        <a:pt x="4183" y="1206"/>
                      </a:lnTo>
                      <a:lnTo>
                        <a:pt x="2099" y="0"/>
                      </a:lnTo>
                    </a:path>
                  </a:pathLst>
                </a:custGeom>
                <a:noFill/>
                <a:ln w="38100" cap="flat">
                  <a:solidFill>
                    <a:srgbClr val="235689"/>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1" name="Line 32">
                  <a:extLst>
                    <a:ext uri="{FF2B5EF4-FFF2-40B4-BE49-F238E27FC236}">
                      <a16:creationId xmlns:a16="http://schemas.microsoft.com/office/drawing/2014/main" id="{32F9A2F8-D619-42B2-9178-E3F7263021FA}"/>
                    </a:ext>
                  </a:extLst>
                </p:cNvPr>
                <p:cNvSpPr>
                  <a:spLocks noChangeShapeType="1"/>
                </p:cNvSpPr>
                <p:nvPr/>
              </p:nvSpPr>
              <p:spPr bwMode="auto">
                <a:xfrm>
                  <a:off x="7862888" y="2832100"/>
                  <a:ext cx="0" cy="866775"/>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2" name="Line 33">
                  <a:extLst>
                    <a:ext uri="{FF2B5EF4-FFF2-40B4-BE49-F238E27FC236}">
                      <a16:creationId xmlns:a16="http://schemas.microsoft.com/office/drawing/2014/main" id="{5DC138CB-A0B5-4AFC-892D-6C074182BD62}"/>
                    </a:ext>
                  </a:extLst>
                </p:cNvPr>
                <p:cNvSpPr>
                  <a:spLocks noChangeShapeType="1"/>
                </p:cNvSpPr>
                <p:nvPr/>
              </p:nvSpPr>
              <p:spPr bwMode="auto">
                <a:xfrm flipV="1">
                  <a:off x="7107238" y="3697288"/>
                  <a:ext cx="754063"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3" name="Line 34">
                  <a:extLst>
                    <a:ext uri="{FF2B5EF4-FFF2-40B4-BE49-F238E27FC236}">
                      <a16:creationId xmlns:a16="http://schemas.microsoft.com/office/drawing/2014/main" id="{A92DCFA9-1EB0-4815-9BC1-80453A7C7074}"/>
                    </a:ext>
                  </a:extLst>
                </p:cNvPr>
                <p:cNvSpPr>
                  <a:spLocks noChangeShapeType="1"/>
                </p:cNvSpPr>
                <p:nvPr/>
              </p:nvSpPr>
              <p:spPr bwMode="auto">
                <a:xfrm flipH="1" flipV="1">
                  <a:off x="7861300" y="3697288"/>
                  <a:ext cx="752475"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24686F8-5AFC-4218-BF23-6AF1582DEA03}"/>
                  </a:ext>
                </a:extLst>
              </p:cNvPr>
              <p:cNvGrpSpPr/>
              <p:nvPr/>
            </p:nvGrpSpPr>
            <p:grpSpPr>
              <a:xfrm>
                <a:off x="6856744" y="3120232"/>
                <a:ext cx="2007526" cy="1741488"/>
                <a:chOff x="6950075" y="3175000"/>
                <a:chExt cx="1820863" cy="1579563"/>
              </a:xfrm>
            </p:grpSpPr>
            <p:sp>
              <p:nvSpPr>
                <p:cNvPr id="27" name="Line 35">
                  <a:extLst>
                    <a:ext uri="{FF2B5EF4-FFF2-40B4-BE49-F238E27FC236}">
                      <a16:creationId xmlns:a16="http://schemas.microsoft.com/office/drawing/2014/main" id="{AED0ABC3-EF8E-45D4-9A04-62FDC4246C2D}"/>
                    </a:ext>
                  </a:extLst>
                </p:cNvPr>
                <p:cNvSpPr>
                  <a:spLocks noChangeShapeType="1"/>
                </p:cNvSpPr>
                <p:nvPr/>
              </p:nvSpPr>
              <p:spPr bwMode="auto">
                <a:xfrm flipV="1">
                  <a:off x="7862888" y="3698875"/>
                  <a:ext cx="0" cy="1055688"/>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8" name="Line 36">
                  <a:extLst>
                    <a:ext uri="{FF2B5EF4-FFF2-40B4-BE49-F238E27FC236}">
                      <a16:creationId xmlns:a16="http://schemas.microsoft.com/office/drawing/2014/main" id="{A56B5202-3A16-4842-8E0D-B330E314B307}"/>
                    </a:ext>
                  </a:extLst>
                </p:cNvPr>
                <p:cNvSpPr>
                  <a:spLocks noChangeShapeType="1"/>
                </p:cNvSpPr>
                <p:nvPr/>
              </p:nvSpPr>
              <p:spPr bwMode="auto">
                <a:xfrm flipH="1">
                  <a:off x="7861300" y="3175000"/>
                  <a:ext cx="909638"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9" name="Line 37">
                  <a:extLst>
                    <a:ext uri="{FF2B5EF4-FFF2-40B4-BE49-F238E27FC236}">
                      <a16:creationId xmlns:a16="http://schemas.microsoft.com/office/drawing/2014/main" id="{D032CD19-F173-422A-92AE-D8D16B048699}"/>
                    </a:ext>
                  </a:extLst>
                </p:cNvPr>
                <p:cNvSpPr>
                  <a:spLocks noChangeShapeType="1"/>
                </p:cNvSpPr>
                <p:nvPr/>
              </p:nvSpPr>
              <p:spPr bwMode="auto">
                <a:xfrm>
                  <a:off x="6950075" y="3175000"/>
                  <a:ext cx="912813"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grpSp>
      <p:sp>
        <p:nvSpPr>
          <p:cNvPr id="35" name="Title 1">
            <a:extLst>
              <a:ext uri="{FF2B5EF4-FFF2-40B4-BE49-F238E27FC236}">
                <a16:creationId xmlns:a16="http://schemas.microsoft.com/office/drawing/2014/main" id="{D5A0D601-54B1-4E08-B2F2-F6A13ADD7A0E}"/>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AI </a:t>
            </a:r>
            <a:r>
              <a:rPr lang="en-US" sz="4000" b="1" spc="-98">
                <a:solidFill>
                  <a:srgbClr val="163555"/>
                </a:solidFill>
                <a:latin typeface="Segoe UI (headings)"/>
                <a:cs typeface="Segoe UI Semibold" panose="020B0702040204020203" pitchFamily="34" charset="0"/>
              </a:rPr>
              <a:t>on the edge</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D032-5A38-42ED-9C84-7A94D5ED43F1}"/>
              </a:ext>
            </a:extLst>
          </p:cNvPr>
          <p:cNvSpPr>
            <a:spLocks noGrp="1"/>
          </p:cNvSpPr>
          <p:nvPr>
            <p:ph type="title"/>
          </p:nvPr>
        </p:nvSpPr>
        <p:spPr/>
        <p:txBody>
          <a:bodyPr/>
          <a:lstStyle/>
          <a:p>
            <a:r>
              <a:rPr lang="en-US"/>
              <a:t>Windows ML</a:t>
            </a:r>
          </a:p>
        </p:txBody>
      </p:sp>
      <p:sp>
        <p:nvSpPr>
          <p:cNvPr id="3" name="Text Placeholder 2">
            <a:extLst>
              <a:ext uri="{FF2B5EF4-FFF2-40B4-BE49-F238E27FC236}">
                <a16:creationId xmlns:a16="http://schemas.microsoft.com/office/drawing/2014/main" id="{58132E25-DF43-4F80-8A7C-A045376FC0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475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1725657"/>
            <a:ext cx="5984910" cy="3988784"/>
          </a:xfrm>
        </p:spPr>
        <p:txBody>
          <a:bodyPr>
            <a:normAutofit fontScale="85000" lnSpcReduction="20000"/>
          </a:bodyPr>
          <a:lstStyle/>
          <a:p>
            <a:pPr marL="457200" indent="-457200">
              <a:lnSpc>
                <a:spcPct val="134000"/>
              </a:lnSpc>
              <a:buFont typeface="+mj-lt"/>
              <a:buAutoNum type="arabicPeriod"/>
            </a:pPr>
            <a:r>
              <a:rPr lang="en-US" sz="2400" kern="0">
                <a:solidFill>
                  <a:srgbClr val="163555"/>
                </a:solidFill>
              </a:rPr>
              <a:t>Developers can focus on their data and their scenarios, using Windows ML for model evaluation</a:t>
            </a:r>
          </a:p>
          <a:p>
            <a:pPr marL="457200" indent="-4572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Enables using ML models trained with a diverse set of toolkits</a:t>
            </a:r>
          </a:p>
          <a:p>
            <a:pPr marL="571500" lvl="1" indent="-3429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Hardware acceleration gets fast evaluation results across the diversity of the entire Windows device ecosystem.</a:t>
            </a:r>
          </a:p>
        </p:txBody>
      </p:sp>
      <p:sp>
        <p:nvSpPr>
          <p:cNvPr id="20" name="Title 1">
            <a:extLst>
              <a:ext uri="{FF2B5EF4-FFF2-40B4-BE49-F238E27FC236}">
                <a16:creationId xmlns:a16="http://schemas.microsoft.com/office/drawing/2014/main" id="{975F8D8F-5898-42F4-B475-D0C5B97D4241}"/>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Windows ML solves three problems for you</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grpSp>
        <p:nvGrpSpPr>
          <p:cNvPr id="16" name="Group 15">
            <a:extLst>
              <a:ext uri="{FF2B5EF4-FFF2-40B4-BE49-F238E27FC236}">
                <a16:creationId xmlns:a16="http://schemas.microsoft.com/office/drawing/2014/main" id="{69F305F8-5A7D-4AA3-B841-502A79693E54}"/>
              </a:ext>
            </a:extLst>
          </p:cNvPr>
          <p:cNvGrpSpPr/>
          <p:nvPr/>
        </p:nvGrpSpPr>
        <p:grpSpPr>
          <a:xfrm>
            <a:off x="7040879" y="1574806"/>
            <a:ext cx="4284476" cy="4252858"/>
            <a:chOff x="3360590" y="279926"/>
            <a:chExt cx="4678345" cy="5953858"/>
          </a:xfrm>
        </p:grpSpPr>
        <p:grpSp>
          <p:nvGrpSpPr>
            <p:cNvPr id="17" name="Group 16">
              <a:extLst>
                <a:ext uri="{FF2B5EF4-FFF2-40B4-BE49-F238E27FC236}">
                  <a16:creationId xmlns:a16="http://schemas.microsoft.com/office/drawing/2014/main" id="{5BE3673F-C4DC-427B-86F7-3ABCD6004572}"/>
                </a:ext>
              </a:extLst>
            </p:cNvPr>
            <p:cNvGrpSpPr/>
            <p:nvPr/>
          </p:nvGrpSpPr>
          <p:grpSpPr>
            <a:xfrm>
              <a:off x="3360590" y="4039471"/>
              <a:ext cx="4676122" cy="2194313"/>
              <a:chOff x="3360590" y="4028433"/>
              <a:chExt cx="4676122" cy="2194313"/>
            </a:xfrm>
          </p:grpSpPr>
          <p:sp>
            <p:nvSpPr>
              <p:cNvPr id="35" name="Rectangle 34">
                <a:extLst>
                  <a:ext uri="{FF2B5EF4-FFF2-40B4-BE49-F238E27FC236}">
                    <a16:creationId xmlns:a16="http://schemas.microsoft.com/office/drawing/2014/main" id="{37F81C5E-4F3C-420F-B36C-8FCA736850DD}"/>
                  </a:ext>
                </a:extLst>
              </p:cNvPr>
              <p:cNvSpPr/>
              <p:nvPr/>
            </p:nvSpPr>
            <p:spPr>
              <a:xfrm>
                <a:off x="3360590" y="4802596"/>
                <a:ext cx="2268518"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Direct3D</a:t>
                </a:r>
              </a:p>
            </p:txBody>
          </p:sp>
          <p:sp>
            <p:nvSpPr>
              <p:cNvPr id="36" name="Rectangle 35">
                <a:extLst>
                  <a:ext uri="{FF2B5EF4-FFF2-40B4-BE49-F238E27FC236}">
                    <a16:creationId xmlns:a16="http://schemas.microsoft.com/office/drawing/2014/main" id="{4DDE4E99-CFBE-4AE4-B19B-5AF5AADC5A1E}"/>
                  </a:ext>
                </a:extLst>
              </p:cNvPr>
              <p:cNvSpPr/>
              <p:nvPr/>
            </p:nvSpPr>
            <p:spPr>
              <a:xfrm>
                <a:off x="3360590" y="5576764"/>
                <a:ext cx="2278249"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GPU</a:t>
                </a:r>
              </a:p>
            </p:txBody>
          </p:sp>
          <p:sp>
            <p:nvSpPr>
              <p:cNvPr id="37" name="Rectangle 36">
                <a:extLst>
                  <a:ext uri="{FF2B5EF4-FFF2-40B4-BE49-F238E27FC236}">
                    <a16:creationId xmlns:a16="http://schemas.microsoft.com/office/drawing/2014/main" id="{E70053C6-5A2B-47D1-8950-76542976856F}"/>
                  </a:ext>
                </a:extLst>
              </p:cNvPr>
              <p:cNvSpPr/>
              <p:nvPr/>
            </p:nvSpPr>
            <p:spPr>
              <a:xfrm>
                <a:off x="5762122" y="4800205"/>
                <a:ext cx="2272213"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CPU</a:t>
                </a:r>
              </a:p>
            </p:txBody>
          </p:sp>
          <p:sp>
            <p:nvSpPr>
              <p:cNvPr id="38" name="Rectangle 37">
                <a:extLst>
                  <a:ext uri="{FF2B5EF4-FFF2-40B4-BE49-F238E27FC236}">
                    <a16:creationId xmlns:a16="http://schemas.microsoft.com/office/drawing/2014/main" id="{8A4CAE95-4A44-44E4-9C6C-62CDA084798D}"/>
                  </a:ext>
                </a:extLst>
              </p:cNvPr>
              <p:cNvSpPr/>
              <p:nvPr/>
            </p:nvSpPr>
            <p:spPr>
              <a:xfrm>
                <a:off x="3360590" y="4028433"/>
                <a:ext cx="4676122" cy="645982"/>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DirectML</a:t>
                </a:r>
                <a:endPar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endParaRPr>
              </a:p>
            </p:txBody>
          </p:sp>
        </p:grpSp>
        <p:sp>
          <p:nvSpPr>
            <p:cNvPr id="19" name="Rectangle 18">
              <a:extLst>
                <a:ext uri="{FF2B5EF4-FFF2-40B4-BE49-F238E27FC236}">
                  <a16:creationId xmlns:a16="http://schemas.microsoft.com/office/drawing/2014/main" id="{AEA2AF14-5B64-4EB1-9433-87FC44CE7DEF}"/>
                </a:ext>
              </a:extLst>
            </p:cNvPr>
            <p:cNvSpPr/>
            <p:nvPr/>
          </p:nvSpPr>
          <p:spPr>
            <a:xfrm>
              <a:off x="3360590" y="3265308"/>
              <a:ext cx="4676122"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Model Inference Engine</a:t>
              </a:r>
            </a:p>
          </p:txBody>
        </p:sp>
        <p:sp>
          <p:nvSpPr>
            <p:cNvPr id="21" name="Rectangle 20">
              <a:extLst>
                <a:ext uri="{FF2B5EF4-FFF2-40B4-BE49-F238E27FC236}">
                  <a16:creationId xmlns:a16="http://schemas.microsoft.com/office/drawing/2014/main" id="{58097DFF-8615-4523-B0AB-C2D8FB9DB72C}"/>
                </a:ext>
              </a:extLst>
            </p:cNvPr>
            <p:cNvSpPr/>
            <p:nvPr/>
          </p:nvSpPr>
          <p:spPr>
            <a:xfrm>
              <a:off x="3360590" y="1716982"/>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 Win32 API</a:t>
              </a:r>
            </a:p>
          </p:txBody>
        </p:sp>
        <p:sp>
          <p:nvSpPr>
            <p:cNvPr id="23" name="Rectangle 22">
              <a:extLst>
                <a:ext uri="{FF2B5EF4-FFF2-40B4-BE49-F238E27FC236}">
                  <a16:creationId xmlns:a16="http://schemas.microsoft.com/office/drawing/2014/main" id="{AE2D9A24-0BDC-4C5B-ABAA-2CE5C657A5EA}"/>
                </a:ext>
              </a:extLst>
            </p:cNvPr>
            <p:cNvSpPr/>
            <p:nvPr/>
          </p:nvSpPr>
          <p:spPr>
            <a:xfrm>
              <a:off x="5772820" y="998046"/>
              <a:ext cx="2266115" cy="584189"/>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 UWP API</a:t>
              </a:r>
            </a:p>
          </p:txBody>
        </p:sp>
        <p:grpSp>
          <p:nvGrpSpPr>
            <p:cNvPr id="24" name="Group 23">
              <a:extLst>
                <a:ext uri="{FF2B5EF4-FFF2-40B4-BE49-F238E27FC236}">
                  <a16:creationId xmlns:a16="http://schemas.microsoft.com/office/drawing/2014/main" id="{2486E742-1B4A-4C98-92A0-911EBD5B1B11}"/>
                </a:ext>
              </a:extLst>
            </p:cNvPr>
            <p:cNvGrpSpPr/>
            <p:nvPr/>
          </p:nvGrpSpPr>
          <p:grpSpPr>
            <a:xfrm>
              <a:off x="3360590" y="279926"/>
              <a:ext cx="2271046" cy="1308875"/>
              <a:chOff x="2194233" y="1543706"/>
              <a:chExt cx="2277234" cy="691000"/>
            </a:xfrm>
            <a:solidFill>
              <a:srgbClr val="5C4B51"/>
            </a:solidFill>
          </p:grpSpPr>
          <p:sp>
            <p:nvSpPr>
              <p:cNvPr id="32" name="Rectangle 31">
                <a:extLst>
                  <a:ext uri="{FF2B5EF4-FFF2-40B4-BE49-F238E27FC236}">
                    <a16:creationId xmlns:a16="http://schemas.microsoft.com/office/drawing/2014/main" id="{62ECAC9D-7D1E-499B-B7A4-8D9C59F6B84D}"/>
                  </a:ext>
                </a:extLst>
              </p:cNvPr>
              <p:cNvSpPr/>
              <p:nvPr/>
            </p:nvSpPr>
            <p:spPr>
              <a:xfrm>
                <a:off x="2194233" y="1543706"/>
                <a:ext cx="2277234" cy="691000"/>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w Cen MT" panose="020B0602020104020603" pitchFamily="34" charset="0"/>
                  <a:ea typeface="Microsoft Sans Serif"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1DA6A28-2C7A-4F60-8FD9-950588934D88}"/>
                  </a:ext>
                </a:extLst>
              </p:cNvPr>
              <p:cNvSpPr txBox="1"/>
              <p:nvPr/>
            </p:nvSpPr>
            <p:spPr>
              <a:xfrm>
                <a:off x="2290269" y="1732106"/>
                <a:ext cx="2132254" cy="276842"/>
              </a:xfrm>
              <a:prstGeom prst="round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Win32 App</a:t>
                </a:r>
              </a:p>
            </p:txBody>
          </p:sp>
        </p:grpSp>
        <p:sp>
          <p:nvSpPr>
            <p:cNvPr id="26" name="Rectangle 25">
              <a:extLst>
                <a:ext uri="{FF2B5EF4-FFF2-40B4-BE49-F238E27FC236}">
                  <a16:creationId xmlns:a16="http://schemas.microsoft.com/office/drawing/2014/main" id="{07C6661D-ABED-423B-9015-2637870B4B15}"/>
                </a:ext>
              </a:extLst>
            </p:cNvPr>
            <p:cNvSpPr/>
            <p:nvPr/>
          </p:nvSpPr>
          <p:spPr>
            <a:xfrm>
              <a:off x="3360590" y="2491145"/>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 Runtime</a:t>
              </a:r>
            </a:p>
          </p:txBody>
        </p:sp>
        <p:sp>
          <p:nvSpPr>
            <p:cNvPr id="31" name="Rectangle 30">
              <a:extLst>
                <a:ext uri="{FF2B5EF4-FFF2-40B4-BE49-F238E27FC236}">
                  <a16:creationId xmlns:a16="http://schemas.microsoft.com/office/drawing/2014/main" id="{718AAAD7-FD1A-4228-8969-AA955629121B}"/>
                </a:ext>
              </a:extLst>
            </p:cNvPr>
            <p:cNvSpPr/>
            <p:nvPr/>
          </p:nvSpPr>
          <p:spPr>
            <a:xfrm>
              <a:off x="5772820" y="279926"/>
              <a:ext cx="2266115" cy="584189"/>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UWP App</a:t>
              </a:r>
            </a:p>
          </p:txBody>
        </p:sp>
      </p:grpSp>
    </p:spTree>
    <p:extLst>
      <p:ext uri="{BB962C8B-B14F-4D97-AF65-F5344CB8AC3E}">
        <p14:creationId xmlns:p14="http://schemas.microsoft.com/office/powerpoint/2010/main" val="349668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a:t>Windows ML uses ONNX models</a:t>
            </a:r>
          </a:p>
        </p:txBody>
      </p:sp>
      <p:sp>
        <p:nvSpPr>
          <p:cNvPr id="6" name="Text Placeholder 5"/>
          <p:cNvSpPr>
            <a:spLocks noGrp="1"/>
          </p:cNvSpPr>
          <p:nvPr>
            <p:ph type="body" sz="quarter" idx="10"/>
          </p:nvPr>
        </p:nvSpPr>
        <p:spPr>
          <a:xfrm>
            <a:off x="584200" y="1435497"/>
            <a:ext cx="11018520" cy="4764381"/>
          </a:xfrm>
        </p:spPr>
        <p:txBody>
          <a:bodyPr/>
          <a:lstStyle/>
          <a:p>
            <a:pPr marL="228600" lvl="1" indent="0">
              <a:buNone/>
            </a:pPr>
            <a:endParaRPr lang="en-US" sz="1800"/>
          </a:p>
          <a:p>
            <a:pPr marL="228600" lvl="1" indent="0">
              <a:buNone/>
            </a:pPr>
            <a:endParaRPr lang="en-US" sz="1800"/>
          </a:p>
          <a:p>
            <a:pPr marL="0" indent="0">
              <a:buNone/>
            </a:pPr>
            <a:endParaRPr lang="en-US" sz="1800"/>
          </a:p>
        </p:txBody>
      </p:sp>
      <p:pic>
        <p:nvPicPr>
          <p:cNvPr id="4" name="Picture 3">
            <a:extLst>
              <a:ext uri="{FF2B5EF4-FFF2-40B4-BE49-F238E27FC236}">
                <a16:creationId xmlns:a16="http://schemas.microsoft.com/office/drawing/2014/main" id="{FC1E6EA8-7A8B-4B02-9168-0D5C685DE673}"/>
              </a:ext>
            </a:extLst>
          </p:cNvPr>
          <p:cNvPicPr>
            <a:picLocks noChangeAspect="1"/>
          </p:cNvPicPr>
          <p:nvPr/>
        </p:nvPicPr>
        <p:blipFill>
          <a:blip r:embed="rId3"/>
          <a:stretch>
            <a:fillRect/>
          </a:stretch>
        </p:blipFill>
        <p:spPr>
          <a:xfrm>
            <a:off x="0" y="9508"/>
            <a:ext cx="12192000" cy="6848492"/>
          </a:xfrm>
          <a:prstGeom prst="rect">
            <a:avLst/>
          </a:prstGeom>
        </p:spPr>
      </p:pic>
    </p:spTree>
    <p:extLst>
      <p:ext uri="{BB962C8B-B14F-4D97-AF65-F5344CB8AC3E}">
        <p14:creationId xmlns:p14="http://schemas.microsoft.com/office/powerpoint/2010/main" val="149072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sider Dev Tour template 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4D170F48843B4469F4EBAA4989DCF06" ma:contentTypeVersion="10" ma:contentTypeDescription="Create a new document." ma:contentTypeScope="" ma:versionID="2f20f3d5ba0571e0196a57dbb2f3494b">
  <xsd:schema xmlns:xsd="http://www.w3.org/2001/XMLSchema" xmlns:xs="http://www.w3.org/2001/XMLSchema" xmlns:p="http://schemas.microsoft.com/office/2006/metadata/properties" xmlns:ns2="f6ecbb66-529e-4d85-a914-95a490d96b29" xmlns:ns3="c572443e-d5c7-4467-9262-fe356aab5cd9" targetNamespace="http://schemas.microsoft.com/office/2006/metadata/properties" ma:root="true" ma:fieldsID="64b42ee6732b56317aac76118bc80c77" ns2:_="" ns3:_="">
    <xsd:import namespace="f6ecbb66-529e-4d85-a914-95a490d96b29"/>
    <xsd:import namespace="c572443e-d5c7-4467-9262-fe356aab5c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cbb66-529e-4d85-a914-95a490d96b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72443e-d5c7-4467-9262-fe356aab5cd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9C1964-75E2-41C7-9E49-A35CB86A308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46BA34-EED3-49A0-983C-6B02CD27FA8C}">
  <ds:schemaRefs>
    <ds:schemaRef ds:uri="http://schemas.microsoft.com/sharepoint/v3/contenttype/forms"/>
  </ds:schemaRefs>
</ds:datastoreItem>
</file>

<file path=customXml/itemProps3.xml><?xml version="1.0" encoding="utf-8"?>
<ds:datastoreItem xmlns:ds="http://schemas.openxmlformats.org/officeDocument/2006/customXml" ds:itemID="{DD4B7F71-02E4-4E1B-BC3F-7041ACE668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ecbb66-529e-4d85-a914-95a490d96b29"/>
    <ds:schemaRef ds:uri="c572443e-d5c7-4467-9262-fe356aab5c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379</TotalTime>
  <Words>1728</Words>
  <Application>Microsoft Office PowerPoint</Application>
  <PresentationFormat>Widescreen</PresentationFormat>
  <Paragraphs>225</Paragraphs>
  <Slides>19</Slides>
  <Notes>19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19</vt:i4>
      </vt:variant>
    </vt:vector>
  </HeadingPairs>
  <TitlesOfParts>
    <vt:vector size="33" baseType="lpstr">
      <vt:lpstr>Arial</vt:lpstr>
      <vt:lpstr>Calibri</vt:lpstr>
      <vt:lpstr>Consolas</vt:lpstr>
      <vt:lpstr>Microsoft Sans Serif</vt:lpstr>
      <vt:lpstr>Myanmar Text</vt:lpstr>
      <vt:lpstr>Roboto Light</vt:lpstr>
      <vt:lpstr>Segoe UI</vt:lpstr>
      <vt:lpstr>Segoe UI (headings)</vt:lpstr>
      <vt:lpstr>Segoe UI Semibold</vt:lpstr>
      <vt:lpstr>Segoe UI Semilight</vt:lpstr>
      <vt:lpstr>Tw Cen MT</vt:lpstr>
      <vt:lpstr>Wingdings</vt:lpstr>
      <vt:lpstr>Insider Dev Tour template v2</vt:lpstr>
      <vt:lpstr>5-50195_Microsoft_Build_Template</vt:lpstr>
      <vt:lpstr>AI on the Edge… and Containers</vt:lpstr>
      <vt:lpstr>PowerPoint Presentation</vt:lpstr>
      <vt:lpstr>PowerPoint Presentation</vt:lpstr>
      <vt:lpstr>AI solves hard problems</vt:lpstr>
      <vt:lpstr>PowerPoint Presentation</vt:lpstr>
      <vt:lpstr>PowerPoint Presentation</vt:lpstr>
      <vt:lpstr>Windows ML</vt:lpstr>
      <vt:lpstr>PowerPoint Presentation</vt:lpstr>
      <vt:lpstr>Windows ML uses ONNX models</vt:lpstr>
      <vt:lpstr>PowerPoint Presentation</vt:lpstr>
      <vt:lpstr>Azure Custom Vision</vt:lpstr>
      <vt:lpstr>More edges with Custom Vision</vt:lpstr>
      <vt:lpstr>Custom Vision models targets</vt:lpstr>
      <vt:lpstr>Custom Vision offline models with iOS &amp; Android</vt:lpstr>
      <vt:lpstr>AI on Docker</vt:lpstr>
      <vt:lpstr>AI on Raspeberry Pi with Docker</vt:lpstr>
      <vt:lpstr>Modify files to make things work</vt:lpstr>
      <vt:lpstr>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Started with Machine Learning</dc:title>
  <cp:lastModifiedBy>Riccardo Cappello</cp:lastModifiedBy>
  <cp:revision>8</cp:revision>
  <dcterms:modified xsi:type="dcterms:W3CDTF">2018-12-15T14:53:21Z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nikolame@microsoft.com</vt:lpwstr>
  </property>
  <property fmtid="{D5CDD505-2E9C-101B-9397-08002B2CF9AE}" pid="5" name="MSIP_Label_f42aa342-8706-4288-bd11-ebb85995028c_SetDate">
    <vt:lpwstr>2018-05-11T22:56:33.9810388Z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0x01010034D170F48843B4469F4EBAA4989DCF06</vt:lpwstr>
  </property>
</Properties>
</file>